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719"/>
  </p:normalViewPr>
  <p:slideViewPr>
    <p:cSldViewPr snapToGrid="0" snapToObjects="1">
      <p:cViewPr varScale="1">
        <p:scale>
          <a:sx n="90" d="100"/>
          <a:sy n="90" d="100"/>
        </p:scale>
        <p:origin x="232" y="8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13B20C-9B73-4776-91D8-0592A7FAD396}" type="doc">
      <dgm:prSet loTypeId="urn:microsoft.com/office/officeart/2016/7/layout/RepeatingBendingProcessNew" loCatId="process" qsTypeId="urn:microsoft.com/office/officeart/2005/8/quickstyle/simple1" qsCatId="simple" csTypeId="urn:microsoft.com/office/officeart/2005/8/colors/colorful1" csCatId="colorful" phldr="1"/>
      <dgm:spPr/>
      <dgm:t>
        <a:bodyPr/>
        <a:lstStyle/>
        <a:p>
          <a:endParaRPr lang="en-US"/>
        </a:p>
      </dgm:t>
    </dgm:pt>
    <dgm:pt modelId="{9722B4B0-B956-451C-A1CE-855DEC2DD548}">
      <dgm:prSet/>
      <dgm:spPr/>
      <dgm:t>
        <a:bodyPr/>
        <a:lstStyle/>
        <a:p>
          <a:r>
            <a:rPr lang="en-US"/>
            <a:t>Executive Summary</a:t>
          </a:r>
        </a:p>
      </dgm:t>
    </dgm:pt>
    <dgm:pt modelId="{CF152144-AE3D-48CE-A6D7-C474B053C308}" type="parTrans" cxnId="{71AD9344-C971-4BDE-8DC1-EB014BF54255}">
      <dgm:prSet/>
      <dgm:spPr/>
      <dgm:t>
        <a:bodyPr/>
        <a:lstStyle/>
        <a:p>
          <a:endParaRPr lang="en-US"/>
        </a:p>
      </dgm:t>
    </dgm:pt>
    <dgm:pt modelId="{26FBC883-B0A5-4F5A-A04B-82C4C6C51F77}" type="sibTrans" cxnId="{71AD9344-C971-4BDE-8DC1-EB014BF54255}">
      <dgm:prSet/>
      <dgm:spPr/>
      <dgm:t>
        <a:bodyPr/>
        <a:lstStyle/>
        <a:p>
          <a:endParaRPr lang="en-US"/>
        </a:p>
      </dgm:t>
    </dgm:pt>
    <dgm:pt modelId="{3CA71C87-AD93-493E-BEE9-C18E8F4437AB}">
      <dgm:prSet/>
      <dgm:spPr/>
      <dgm:t>
        <a:bodyPr/>
        <a:lstStyle/>
        <a:p>
          <a:r>
            <a:rPr lang="en-US"/>
            <a:t>Methodology </a:t>
          </a:r>
        </a:p>
      </dgm:t>
    </dgm:pt>
    <dgm:pt modelId="{D74782ED-373D-4A0D-A5E9-C8D57008055C}" type="parTrans" cxnId="{3056E68D-FBEA-4186-B6DB-AFC566B50BE2}">
      <dgm:prSet/>
      <dgm:spPr/>
      <dgm:t>
        <a:bodyPr/>
        <a:lstStyle/>
        <a:p>
          <a:endParaRPr lang="en-US"/>
        </a:p>
      </dgm:t>
    </dgm:pt>
    <dgm:pt modelId="{AD91F442-D9CC-48DF-9546-C7DE87C80339}" type="sibTrans" cxnId="{3056E68D-FBEA-4186-B6DB-AFC566B50BE2}">
      <dgm:prSet/>
      <dgm:spPr/>
      <dgm:t>
        <a:bodyPr/>
        <a:lstStyle/>
        <a:p>
          <a:endParaRPr lang="en-US"/>
        </a:p>
      </dgm:t>
    </dgm:pt>
    <dgm:pt modelId="{C16767FB-CA85-4FA6-80A2-6AEB6194A966}">
      <dgm:prSet/>
      <dgm:spPr/>
      <dgm:t>
        <a:bodyPr/>
        <a:lstStyle/>
        <a:p>
          <a:r>
            <a:rPr lang="en-US"/>
            <a:t>Problem</a:t>
          </a:r>
        </a:p>
      </dgm:t>
    </dgm:pt>
    <dgm:pt modelId="{ED53947B-5F3B-49FD-AE99-5862A8736523}" type="parTrans" cxnId="{52066DA0-F67A-44C4-B5A5-72600769CA2C}">
      <dgm:prSet/>
      <dgm:spPr/>
      <dgm:t>
        <a:bodyPr/>
        <a:lstStyle/>
        <a:p>
          <a:endParaRPr lang="en-US"/>
        </a:p>
      </dgm:t>
    </dgm:pt>
    <dgm:pt modelId="{2486AFD7-AE12-4206-AD23-D3504CCBE76F}" type="sibTrans" cxnId="{52066DA0-F67A-44C4-B5A5-72600769CA2C}">
      <dgm:prSet/>
      <dgm:spPr/>
      <dgm:t>
        <a:bodyPr/>
        <a:lstStyle/>
        <a:p>
          <a:endParaRPr lang="en-US"/>
        </a:p>
      </dgm:t>
    </dgm:pt>
    <dgm:pt modelId="{E1A2BD3C-A505-409A-8E1F-3C023466F49A}">
      <dgm:prSet/>
      <dgm:spPr/>
      <dgm:t>
        <a:bodyPr/>
        <a:lstStyle/>
        <a:p>
          <a:r>
            <a:rPr lang="en-US"/>
            <a:t>Data</a:t>
          </a:r>
        </a:p>
      </dgm:t>
    </dgm:pt>
    <dgm:pt modelId="{09491BEF-45F9-4518-90E1-D740ECD05C24}" type="parTrans" cxnId="{1094648B-C360-4E5B-B456-6295D6FDC02D}">
      <dgm:prSet/>
      <dgm:spPr/>
      <dgm:t>
        <a:bodyPr/>
        <a:lstStyle/>
        <a:p>
          <a:endParaRPr lang="en-US"/>
        </a:p>
      </dgm:t>
    </dgm:pt>
    <dgm:pt modelId="{3853002A-6FFD-41AF-BA26-79E96E2522B0}" type="sibTrans" cxnId="{1094648B-C360-4E5B-B456-6295D6FDC02D}">
      <dgm:prSet/>
      <dgm:spPr/>
      <dgm:t>
        <a:bodyPr/>
        <a:lstStyle/>
        <a:p>
          <a:endParaRPr lang="en-US"/>
        </a:p>
      </dgm:t>
    </dgm:pt>
    <dgm:pt modelId="{E5158DED-81AB-4915-B10D-1F0E44BA59FE}">
      <dgm:prSet/>
      <dgm:spPr/>
      <dgm:t>
        <a:bodyPr/>
        <a:lstStyle/>
        <a:p>
          <a:r>
            <a:rPr lang="en-US" dirty="0"/>
            <a:t>Hypothesis</a:t>
          </a:r>
        </a:p>
      </dgm:t>
    </dgm:pt>
    <dgm:pt modelId="{F67B8ACF-FD66-4035-B7A4-EB37AF052D19}" type="parTrans" cxnId="{B538DFE7-DC03-4936-828D-67BFCFE30034}">
      <dgm:prSet/>
      <dgm:spPr/>
      <dgm:t>
        <a:bodyPr/>
        <a:lstStyle/>
        <a:p>
          <a:endParaRPr lang="en-US"/>
        </a:p>
      </dgm:t>
    </dgm:pt>
    <dgm:pt modelId="{084BCAF7-BA25-4D64-AB58-5CCA8AC99C9C}" type="sibTrans" cxnId="{B538DFE7-DC03-4936-828D-67BFCFE30034}">
      <dgm:prSet/>
      <dgm:spPr/>
      <dgm:t>
        <a:bodyPr/>
        <a:lstStyle/>
        <a:p>
          <a:endParaRPr lang="en-US"/>
        </a:p>
      </dgm:t>
    </dgm:pt>
    <dgm:pt modelId="{87B004BC-1B28-4C0C-8B16-3B77B92F81C6}">
      <dgm:prSet/>
      <dgm:spPr/>
      <dgm:t>
        <a:bodyPr/>
        <a:lstStyle/>
        <a:p>
          <a:r>
            <a:rPr lang="en-US"/>
            <a:t>Analysis </a:t>
          </a:r>
        </a:p>
      </dgm:t>
    </dgm:pt>
    <dgm:pt modelId="{EF8B50AC-A111-47B9-8AB4-7662522203E9}" type="parTrans" cxnId="{21249F8D-14AD-4494-8A18-24D85DCE4C53}">
      <dgm:prSet/>
      <dgm:spPr/>
      <dgm:t>
        <a:bodyPr/>
        <a:lstStyle/>
        <a:p>
          <a:endParaRPr lang="en-US"/>
        </a:p>
      </dgm:t>
    </dgm:pt>
    <dgm:pt modelId="{C40FF317-0781-4655-BB11-2954BB22D38A}" type="sibTrans" cxnId="{21249F8D-14AD-4494-8A18-24D85DCE4C53}">
      <dgm:prSet/>
      <dgm:spPr/>
      <dgm:t>
        <a:bodyPr/>
        <a:lstStyle/>
        <a:p>
          <a:endParaRPr lang="en-US"/>
        </a:p>
      </dgm:t>
    </dgm:pt>
    <dgm:pt modelId="{88AB928D-59E6-490D-8D12-38E4B527260D}">
      <dgm:prSet/>
      <dgm:spPr/>
      <dgm:t>
        <a:bodyPr/>
        <a:lstStyle/>
        <a:p>
          <a:r>
            <a:rPr lang="en-US" dirty="0"/>
            <a:t>Results </a:t>
          </a:r>
        </a:p>
      </dgm:t>
    </dgm:pt>
    <dgm:pt modelId="{480FB6DE-5C0C-44BD-A852-7778B4A70A5B}" type="parTrans" cxnId="{09B8D877-F48C-4011-986C-840C3EE83350}">
      <dgm:prSet/>
      <dgm:spPr/>
      <dgm:t>
        <a:bodyPr/>
        <a:lstStyle/>
        <a:p>
          <a:endParaRPr lang="en-US"/>
        </a:p>
      </dgm:t>
    </dgm:pt>
    <dgm:pt modelId="{2046E038-5C2F-4A30-94D1-BEDF0ACADFE5}" type="sibTrans" cxnId="{09B8D877-F48C-4011-986C-840C3EE83350}">
      <dgm:prSet/>
      <dgm:spPr/>
      <dgm:t>
        <a:bodyPr/>
        <a:lstStyle/>
        <a:p>
          <a:endParaRPr lang="en-US"/>
        </a:p>
      </dgm:t>
    </dgm:pt>
    <dgm:pt modelId="{FCBCB5C4-A8BB-470F-999A-2433F555BED1}">
      <dgm:prSet/>
      <dgm:spPr/>
      <dgm:t>
        <a:bodyPr/>
        <a:lstStyle/>
        <a:p>
          <a:r>
            <a:rPr lang="en-US"/>
            <a:t>Conclusion </a:t>
          </a:r>
        </a:p>
      </dgm:t>
    </dgm:pt>
    <dgm:pt modelId="{5A38B20C-C203-4D9C-9669-C2AEEDD0B619}" type="parTrans" cxnId="{435BB447-3513-498A-879E-8A13BBAC9ECA}">
      <dgm:prSet/>
      <dgm:spPr/>
      <dgm:t>
        <a:bodyPr/>
        <a:lstStyle/>
        <a:p>
          <a:endParaRPr lang="en-US"/>
        </a:p>
      </dgm:t>
    </dgm:pt>
    <dgm:pt modelId="{FEF6E659-987F-4976-9D0D-5277A1EB1D1E}" type="sibTrans" cxnId="{435BB447-3513-498A-879E-8A13BBAC9ECA}">
      <dgm:prSet/>
      <dgm:spPr/>
      <dgm:t>
        <a:bodyPr/>
        <a:lstStyle/>
        <a:p>
          <a:endParaRPr lang="en-US"/>
        </a:p>
      </dgm:t>
    </dgm:pt>
    <dgm:pt modelId="{EF622B89-7C97-43D7-AB30-2B21EAE57EB6}">
      <dgm:prSet/>
      <dgm:spPr/>
      <dgm:t>
        <a:bodyPr/>
        <a:lstStyle/>
        <a:p>
          <a:r>
            <a:rPr lang="en-US"/>
            <a:t>Next Steps </a:t>
          </a:r>
        </a:p>
      </dgm:t>
    </dgm:pt>
    <dgm:pt modelId="{D3265DCC-0B55-41F9-870C-524C74E1AA17}" type="parTrans" cxnId="{E7A7ED64-ECA7-4242-8348-9F1735328B1C}">
      <dgm:prSet/>
      <dgm:spPr/>
      <dgm:t>
        <a:bodyPr/>
        <a:lstStyle/>
        <a:p>
          <a:endParaRPr lang="en-US"/>
        </a:p>
      </dgm:t>
    </dgm:pt>
    <dgm:pt modelId="{38AB2693-31FC-4D8C-AF4A-BE1CCD8C7030}" type="sibTrans" cxnId="{E7A7ED64-ECA7-4242-8348-9F1735328B1C}">
      <dgm:prSet/>
      <dgm:spPr/>
      <dgm:t>
        <a:bodyPr/>
        <a:lstStyle/>
        <a:p>
          <a:endParaRPr lang="en-US"/>
        </a:p>
      </dgm:t>
    </dgm:pt>
    <dgm:pt modelId="{8D7F26D5-2A28-6945-9320-FE7B83E4F485}" type="pres">
      <dgm:prSet presAssocID="{1A13B20C-9B73-4776-91D8-0592A7FAD396}" presName="Name0" presStyleCnt="0">
        <dgm:presLayoutVars>
          <dgm:dir/>
          <dgm:resizeHandles val="exact"/>
        </dgm:presLayoutVars>
      </dgm:prSet>
      <dgm:spPr/>
    </dgm:pt>
    <dgm:pt modelId="{91554824-DC6B-EA46-BCAC-A9C336ADF90B}" type="pres">
      <dgm:prSet presAssocID="{9722B4B0-B956-451C-A1CE-855DEC2DD548}" presName="node" presStyleLbl="node1" presStyleIdx="0" presStyleCnt="9">
        <dgm:presLayoutVars>
          <dgm:bulletEnabled val="1"/>
        </dgm:presLayoutVars>
      </dgm:prSet>
      <dgm:spPr/>
    </dgm:pt>
    <dgm:pt modelId="{3AF79C3C-C5C4-8A42-B073-F5F36ED23DD5}" type="pres">
      <dgm:prSet presAssocID="{26FBC883-B0A5-4F5A-A04B-82C4C6C51F77}" presName="sibTrans" presStyleLbl="sibTrans1D1" presStyleIdx="0" presStyleCnt="8"/>
      <dgm:spPr/>
    </dgm:pt>
    <dgm:pt modelId="{C449B92F-8E74-304C-9473-8A84E759D01C}" type="pres">
      <dgm:prSet presAssocID="{26FBC883-B0A5-4F5A-A04B-82C4C6C51F77}" presName="connectorText" presStyleLbl="sibTrans1D1" presStyleIdx="0" presStyleCnt="8"/>
      <dgm:spPr/>
    </dgm:pt>
    <dgm:pt modelId="{C9FE36C3-0C68-F74C-AB83-1886A38259EC}" type="pres">
      <dgm:prSet presAssocID="{3CA71C87-AD93-493E-BEE9-C18E8F4437AB}" presName="node" presStyleLbl="node1" presStyleIdx="1" presStyleCnt="9">
        <dgm:presLayoutVars>
          <dgm:bulletEnabled val="1"/>
        </dgm:presLayoutVars>
      </dgm:prSet>
      <dgm:spPr/>
    </dgm:pt>
    <dgm:pt modelId="{E9D37ACC-5FE2-7F4F-90EA-20F263ECA5BF}" type="pres">
      <dgm:prSet presAssocID="{AD91F442-D9CC-48DF-9546-C7DE87C80339}" presName="sibTrans" presStyleLbl="sibTrans1D1" presStyleIdx="1" presStyleCnt="8"/>
      <dgm:spPr/>
    </dgm:pt>
    <dgm:pt modelId="{A9EA83D8-2C38-7748-A69C-BBA5E3382BBD}" type="pres">
      <dgm:prSet presAssocID="{AD91F442-D9CC-48DF-9546-C7DE87C80339}" presName="connectorText" presStyleLbl="sibTrans1D1" presStyleIdx="1" presStyleCnt="8"/>
      <dgm:spPr/>
    </dgm:pt>
    <dgm:pt modelId="{E3D305E9-B868-1845-ACDA-F6DFEDB65413}" type="pres">
      <dgm:prSet presAssocID="{C16767FB-CA85-4FA6-80A2-6AEB6194A966}" presName="node" presStyleLbl="node1" presStyleIdx="2" presStyleCnt="9">
        <dgm:presLayoutVars>
          <dgm:bulletEnabled val="1"/>
        </dgm:presLayoutVars>
      </dgm:prSet>
      <dgm:spPr/>
    </dgm:pt>
    <dgm:pt modelId="{52E92A57-A430-7147-B620-E392CB46EC44}" type="pres">
      <dgm:prSet presAssocID="{2486AFD7-AE12-4206-AD23-D3504CCBE76F}" presName="sibTrans" presStyleLbl="sibTrans1D1" presStyleIdx="2" presStyleCnt="8"/>
      <dgm:spPr/>
    </dgm:pt>
    <dgm:pt modelId="{609EB315-70EB-354A-8248-F2E2B5853EFA}" type="pres">
      <dgm:prSet presAssocID="{2486AFD7-AE12-4206-AD23-D3504CCBE76F}" presName="connectorText" presStyleLbl="sibTrans1D1" presStyleIdx="2" presStyleCnt="8"/>
      <dgm:spPr/>
    </dgm:pt>
    <dgm:pt modelId="{3099E4EB-D074-FE46-9A5E-31E2A1C7A780}" type="pres">
      <dgm:prSet presAssocID="{E1A2BD3C-A505-409A-8E1F-3C023466F49A}" presName="node" presStyleLbl="node1" presStyleIdx="3" presStyleCnt="9">
        <dgm:presLayoutVars>
          <dgm:bulletEnabled val="1"/>
        </dgm:presLayoutVars>
      </dgm:prSet>
      <dgm:spPr/>
    </dgm:pt>
    <dgm:pt modelId="{612EDCD7-B66E-CA44-BA72-AF7BB938CB7C}" type="pres">
      <dgm:prSet presAssocID="{3853002A-6FFD-41AF-BA26-79E96E2522B0}" presName="sibTrans" presStyleLbl="sibTrans1D1" presStyleIdx="3" presStyleCnt="8"/>
      <dgm:spPr/>
    </dgm:pt>
    <dgm:pt modelId="{442D199F-346B-0E4F-B7D4-48135F5672EC}" type="pres">
      <dgm:prSet presAssocID="{3853002A-6FFD-41AF-BA26-79E96E2522B0}" presName="connectorText" presStyleLbl="sibTrans1D1" presStyleIdx="3" presStyleCnt="8"/>
      <dgm:spPr/>
    </dgm:pt>
    <dgm:pt modelId="{A51AA8A2-0708-4640-ACF9-479518CD3765}" type="pres">
      <dgm:prSet presAssocID="{E5158DED-81AB-4915-B10D-1F0E44BA59FE}" presName="node" presStyleLbl="node1" presStyleIdx="4" presStyleCnt="9">
        <dgm:presLayoutVars>
          <dgm:bulletEnabled val="1"/>
        </dgm:presLayoutVars>
      </dgm:prSet>
      <dgm:spPr/>
    </dgm:pt>
    <dgm:pt modelId="{739FB81A-2F4F-524C-9977-2E49C2C8D7AA}" type="pres">
      <dgm:prSet presAssocID="{084BCAF7-BA25-4D64-AB58-5CCA8AC99C9C}" presName="sibTrans" presStyleLbl="sibTrans1D1" presStyleIdx="4" presStyleCnt="8"/>
      <dgm:spPr/>
    </dgm:pt>
    <dgm:pt modelId="{C3816D6A-CF74-DF49-9E3F-9DD1060709BC}" type="pres">
      <dgm:prSet presAssocID="{084BCAF7-BA25-4D64-AB58-5CCA8AC99C9C}" presName="connectorText" presStyleLbl="sibTrans1D1" presStyleIdx="4" presStyleCnt="8"/>
      <dgm:spPr/>
    </dgm:pt>
    <dgm:pt modelId="{13BBF9A0-D475-6841-A7AA-5F2A6316C1BC}" type="pres">
      <dgm:prSet presAssocID="{87B004BC-1B28-4C0C-8B16-3B77B92F81C6}" presName="node" presStyleLbl="node1" presStyleIdx="5" presStyleCnt="9">
        <dgm:presLayoutVars>
          <dgm:bulletEnabled val="1"/>
        </dgm:presLayoutVars>
      </dgm:prSet>
      <dgm:spPr/>
    </dgm:pt>
    <dgm:pt modelId="{FF40394E-A58D-A945-BEE3-0E161D9EB203}" type="pres">
      <dgm:prSet presAssocID="{C40FF317-0781-4655-BB11-2954BB22D38A}" presName="sibTrans" presStyleLbl="sibTrans1D1" presStyleIdx="5" presStyleCnt="8"/>
      <dgm:spPr/>
    </dgm:pt>
    <dgm:pt modelId="{08368DF9-DE45-7944-B46B-EB72DE29B63A}" type="pres">
      <dgm:prSet presAssocID="{C40FF317-0781-4655-BB11-2954BB22D38A}" presName="connectorText" presStyleLbl="sibTrans1D1" presStyleIdx="5" presStyleCnt="8"/>
      <dgm:spPr/>
    </dgm:pt>
    <dgm:pt modelId="{E222D780-7179-754E-8269-1865AF31C712}" type="pres">
      <dgm:prSet presAssocID="{88AB928D-59E6-490D-8D12-38E4B527260D}" presName="node" presStyleLbl="node1" presStyleIdx="6" presStyleCnt="9">
        <dgm:presLayoutVars>
          <dgm:bulletEnabled val="1"/>
        </dgm:presLayoutVars>
      </dgm:prSet>
      <dgm:spPr/>
    </dgm:pt>
    <dgm:pt modelId="{5C10B298-BA5B-1445-870A-3D4B30F50A4A}" type="pres">
      <dgm:prSet presAssocID="{2046E038-5C2F-4A30-94D1-BEDF0ACADFE5}" presName="sibTrans" presStyleLbl="sibTrans1D1" presStyleIdx="6" presStyleCnt="8"/>
      <dgm:spPr/>
    </dgm:pt>
    <dgm:pt modelId="{CF68849D-3DFE-F245-A5B3-4173C676238D}" type="pres">
      <dgm:prSet presAssocID="{2046E038-5C2F-4A30-94D1-BEDF0ACADFE5}" presName="connectorText" presStyleLbl="sibTrans1D1" presStyleIdx="6" presStyleCnt="8"/>
      <dgm:spPr/>
    </dgm:pt>
    <dgm:pt modelId="{03F3216D-8411-7447-9F04-42E348B84929}" type="pres">
      <dgm:prSet presAssocID="{FCBCB5C4-A8BB-470F-999A-2433F555BED1}" presName="node" presStyleLbl="node1" presStyleIdx="7" presStyleCnt="9">
        <dgm:presLayoutVars>
          <dgm:bulletEnabled val="1"/>
        </dgm:presLayoutVars>
      </dgm:prSet>
      <dgm:spPr/>
    </dgm:pt>
    <dgm:pt modelId="{7CA4DECB-228D-6146-AEA3-266296256D9A}" type="pres">
      <dgm:prSet presAssocID="{FEF6E659-987F-4976-9D0D-5277A1EB1D1E}" presName="sibTrans" presStyleLbl="sibTrans1D1" presStyleIdx="7" presStyleCnt="8"/>
      <dgm:spPr/>
    </dgm:pt>
    <dgm:pt modelId="{5F03DF8C-4C3B-AF41-8A0D-154203ABAE1D}" type="pres">
      <dgm:prSet presAssocID="{FEF6E659-987F-4976-9D0D-5277A1EB1D1E}" presName="connectorText" presStyleLbl="sibTrans1D1" presStyleIdx="7" presStyleCnt="8"/>
      <dgm:spPr/>
    </dgm:pt>
    <dgm:pt modelId="{1AE85BDA-E29C-F947-A1A2-EED0CB133DC1}" type="pres">
      <dgm:prSet presAssocID="{EF622B89-7C97-43D7-AB30-2B21EAE57EB6}" presName="node" presStyleLbl="node1" presStyleIdx="8" presStyleCnt="9">
        <dgm:presLayoutVars>
          <dgm:bulletEnabled val="1"/>
        </dgm:presLayoutVars>
      </dgm:prSet>
      <dgm:spPr/>
    </dgm:pt>
  </dgm:ptLst>
  <dgm:cxnLst>
    <dgm:cxn modelId="{F5F8550C-5469-2248-8AC1-FCABAB1EB1A9}" type="presOf" srcId="{2486AFD7-AE12-4206-AD23-D3504CCBE76F}" destId="{52E92A57-A430-7147-B620-E392CB46EC44}" srcOrd="0" destOrd="0" presId="urn:microsoft.com/office/officeart/2016/7/layout/RepeatingBendingProcessNew"/>
    <dgm:cxn modelId="{7B22281D-248D-DB4C-9509-C33E75F87DF1}" type="presOf" srcId="{C40FF317-0781-4655-BB11-2954BB22D38A}" destId="{FF40394E-A58D-A945-BEE3-0E161D9EB203}" srcOrd="0" destOrd="0" presId="urn:microsoft.com/office/officeart/2016/7/layout/RepeatingBendingProcessNew"/>
    <dgm:cxn modelId="{D42C6A2A-A591-0F41-BF8E-FD47A845DB80}" type="presOf" srcId="{EF622B89-7C97-43D7-AB30-2B21EAE57EB6}" destId="{1AE85BDA-E29C-F947-A1A2-EED0CB133DC1}" srcOrd="0" destOrd="0" presId="urn:microsoft.com/office/officeart/2016/7/layout/RepeatingBendingProcessNew"/>
    <dgm:cxn modelId="{255A1F2C-342B-BA4A-9EF8-79FC4E027A70}" type="presOf" srcId="{1A13B20C-9B73-4776-91D8-0592A7FAD396}" destId="{8D7F26D5-2A28-6945-9320-FE7B83E4F485}" srcOrd="0" destOrd="0" presId="urn:microsoft.com/office/officeart/2016/7/layout/RepeatingBendingProcessNew"/>
    <dgm:cxn modelId="{0612793D-D2C8-6348-955E-0C0BAD518577}" type="presOf" srcId="{084BCAF7-BA25-4D64-AB58-5CCA8AC99C9C}" destId="{C3816D6A-CF74-DF49-9E3F-9DD1060709BC}" srcOrd="1" destOrd="0" presId="urn:microsoft.com/office/officeart/2016/7/layout/RepeatingBendingProcessNew"/>
    <dgm:cxn modelId="{D4941143-1A31-9E44-9E07-2FB1B2FCBD6D}" type="presOf" srcId="{26FBC883-B0A5-4F5A-A04B-82C4C6C51F77}" destId="{C449B92F-8E74-304C-9473-8A84E759D01C}" srcOrd="1" destOrd="0" presId="urn:microsoft.com/office/officeart/2016/7/layout/RepeatingBendingProcessNew"/>
    <dgm:cxn modelId="{71AD9344-C971-4BDE-8DC1-EB014BF54255}" srcId="{1A13B20C-9B73-4776-91D8-0592A7FAD396}" destId="{9722B4B0-B956-451C-A1CE-855DEC2DD548}" srcOrd="0" destOrd="0" parTransId="{CF152144-AE3D-48CE-A6D7-C474B053C308}" sibTransId="{26FBC883-B0A5-4F5A-A04B-82C4C6C51F77}"/>
    <dgm:cxn modelId="{435BB447-3513-498A-879E-8A13BBAC9ECA}" srcId="{1A13B20C-9B73-4776-91D8-0592A7FAD396}" destId="{FCBCB5C4-A8BB-470F-999A-2433F555BED1}" srcOrd="7" destOrd="0" parTransId="{5A38B20C-C203-4D9C-9669-C2AEEDD0B619}" sibTransId="{FEF6E659-987F-4976-9D0D-5277A1EB1D1E}"/>
    <dgm:cxn modelId="{0A69B862-2935-EC4A-8F65-EE1830B3DBC3}" type="presOf" srcId="{AD91F442-D9CC-48DF-9546-C7DE87C80339}" destId="{A9EA83D8-2C38-7748-A69C-BBA5E3382BBD}" srcOrd="1" destOrd="0" presId="urn:microsoft.com/office/officeart/2016/7/layout/RepeatingBendingProcessNew"/>
    <dgm:cxn modelId="{8DD22D63-7837-1B45-8BAA-5FF8DC8E7C02}" type="presOf" srcId="{E5158DED-81AB-4915-B10D-1F0E44BA59FE}" destId="{A51AA8A2-0708-4640-ACF9-479518CD3765}" srcOrd="0" destOrd="0" presId="urn:microsoft.com/office/officeart/2016/7/layout/RepeatingBendingProcessNew"/>
    <dgm:cxn modelId="{E7A7ED64-ECA7-4242-8348-9F1735328B1C}" srcId="{1A13B20C-9B73-4776-91D8-0592A7FAD396}" destId="{EF622B89-7C97-43D7-AB30-2B21EAE57EB6}" srcOrd="8" destOrd="0" parTransId="{D3265DCC-0B55-41F9-870C-524C74E1AA17}" sibTransId="{38AB2693-31FC-4D8C-AF4A-BE1CCD8C7030}"/>
    <dgm:cxn modelId="{8F89F471-7C66-F34D-B7AA-D60DCB60C53B}" type="presOf" srcId="{084BCAF7-BA25-4D64-AB58-5CCA8AC99C9C}" destId="{739FB81A-2F4F-524C-9977-2E49C2C8D7AA}" srcOrd="0" destOrd="0" presId="urn:microsoft.com/office/officeart/2016/7/layout/RepeatingBendingProcessNew"/>
    <dgm:cxn modelId="{2CF92272-3CF8-FE4E-BDE6-60BA5EE1F8FC}" type="presOf" srcId="{3853002A-6FFD-41AF-BA26-79E96E2522B0}" destId="{442D199F-346B-0E4F-B7D4-48135F5672EC}" srcOrd="1" destOrd="0" presId="urn:microsoft.com/office/officeart/2016/7/layout/RepeatingBendingProcessNew"/>
    <dgm:cxn modelId="{09B8D877-F48C-4011-986C-840C3EE83350}" srcId="{1A13B20C-9B73-4776-91D8-0592A7FAD396}" destId="{88AB928D-59E6-490D-8D12-38E4B527260D}" srcOrd="6" destOrd="0" parTransId="{480FB6DE-5C0C-44BD-A852-7778B4A70A5B}" sibTransId="{2046E038-5C2F-4A30-94D1-BEDF0ACADFE5}"/>
    <dgm:cxn modelId="{51BD6F87-06F8-6040-B584-23A0282BE58F}" type="presOf" srcId="{9722B4B0-B956-451C-A1CE-855DEC2DD548}" destId="{91554824-DC6B-EA46-BCAC-A9C336ADF90B}" srcOrd="0" destOrd="0" presId="urn:microsoft.com/office/officeart/2016/7/layout/RepeatingBendingProcessNew"/>
    <dgm:cxn modelId="{8275E087-ABF8-AE49-8119-BEFEDC04BCA1}" type="presOf" srcId="{2046E038-5C2F-4A30-94D1-BEDF0ACADFE5}" destId="{CF68849D-3DFE-F245-A5B3-4173C676238D}" srcOrd="1" destOrd="0" presId="urn:microsoft.com/office/officeart/2016/7/layout/RepeatingBendingProcessNew"/>
    <dgm:cxn modelId="{1094648B-C360-4E5B-B456-6295D6FDC02D}" srcId="{1A13B20C-9B73-4776-91D8-0592A7FAD396}" destId="{E1A2BD3C-A505-409A-8E1F-3C023466F49A}" srcOrd="3" destOrd="0" parTransId="{09491BEF-45F9-4518-90E1-D740ECD05C24}" sibTransId="{3853002A-6FFD-41AF-BA26-79E96E2522B0}"/>
    <dgm:cxn modelId="{21249F8D-14AD-4494-8A18-24D85DCE4C53}" srcId="{1A13B20C-9B73-4776-91D8-0592A7FAD396}" destId="{87B004BC-1B28-4C0C-8B16-3B77B92F81C6}" srcOrd="5" destOrd="0" parTransId="{EF8B50AC-A111-47B9-8AB4-7662522203E9}" sibTransId="{C40FF317-0781-4655-BB11-2954BB22D38A}"/>
    <dgm:cxn modelId="{3056E68D-FBEA-4186-B6DB-AFC566B50BE2}" srcId="{1A13B20C-9B73-4776-91D8-0592A7FAD396}" destId="{3CA71C87-AD93-493E-BEE9-C18E8F4437AB}" srcOrd="1" destOrd="0" parTransId="{D74782ED-373D-4A0D-A5E9-C8D57008055C}" sibTransId="{AD91F442-D9CC-48DF-9546-C7DE87C80339}"/>
    <dgm:cxn modelId="{55B89191-EA4E-0B47-AF94-F9239654F795}" type="presOf" srcId="{3853002A-6FFD-41AF-BA26-79E96E2522B0}" destId="{612EDCD7-B66E-CA44-BA72-AF7BB938CB7C}" srcOrd="0" destOrd="0" presId="urn:microsoft.com/office/officeart/2016/7/layout/RepeatingBendingProcessNew"/>
    <dgm:cxn modelId="{5D7C5997-87F9-5F4D-9697-E27A6C243FEF}" type="presOf" srcId="{E1A2BD3C-A505-409A-8E1F-3C023466F49A}" destId="{3099E4EB-D074-FE46-9A5E-31E2A1C7A780}" srcOrd="0" destOrd="0" presId="urn:microsoft.com/office/officeart/2016/7/layout/RepeatingBendingProcessNew"/>
    <dgm:cxn modelId="{52066DA0-F67A-44C4-B5A5-72600769CA2C}" srcId="{1A13B20C-9B73-4776-91D8-0592A7FAD396}" destId="{C16767FB-CA85-4FA6-80A2-6AEB6194A966}" srcOrd="2" destOrd="0" parTransId="{ED53947B-5F3B-49FD-AE99-5862A8736523}" sibTransId="{2486AFD7-AE12-4206-AD23-D3504CCBE76F}"/>
    <dgm:cxn modelId="{7F673BAB-97E8-A641-858D-213B2F9C79FD}" type="presOf" srcId="{AD91F442-D9CC-48DF-9546-C7DE87C80339}" destId="{E9D37ACC-5FE2-7F4F-90EA-20F263ECA5BF}" srcOrd="0" destOrd="0" presId="urn:microsoft.com/office/officeart/2016/7/layout/RepeatingBendingProcessNew"/>
    <dgm:cxn modelId="{A52E40B2-8639-174D-BB30-6B3EF5A69C26}" type="presOf" srcId="{88AB928D-59E6-490D-8D12-38E4B527260D}" destId="{E222D780-7179-754E-8269-1865AF31C712}" srcOrd="0" destOrd="0" presId="urn:microsoft.com/office/officeart/2016/7/layout/RepeatingBendingProcessNew"/>
    <dgm:cxn modelId="{797265B8-82BD-764F-AF98-82BD8B3FB54F}" type="presOf" srcId="{FEF6E659-987F-4976-9D0D-5277A1EB1D1E}" destId="{5F03DF8C-4C3B-AF41-8A0D-154203ABAE1D}" srcOrd="1" destOrd="0" presId="urn:microsoft.com/office/officeart/2016/7/layout/RepeatingBendingProcessNew"/>
    <dgm:cxn modelId="{87D0D5BF-B01D-1142-9379-7DE1A850FF9F}" type="presOf" srcId="{FCBCB5C4-A8BB-470F-999A-2433F555BED1}" destId="{03F3216D-8411-7447-9F04-42E348B84929}" srcOrd="0" destOrd="0" presId="urn:microsoft.com/office/officeart/2016/7/layout/RepeatingBendingProcessNew"/>
    <dgm:cxn modelId="{D5A55EC1-E285-6C43-80D0-8E2A7AF02E69}" type="presOf" srcId="{2046E038-5C2F-4A30-94D1-BEDF0ACADFE5}" destId="{5C10B298-BA5B-1445-870A-3D4B30F50A4A}" srcOrd="0" destOrd="0" presId="urn:microsoft.com/office/officeart/2016/7/layout/RepeatingBendingProcessNew"/>
    <dgm:cxn modelId="{8ABC22D0-887B-CB4A-A1D8-0539F4E73597}" type="presOf" srcId="{26FBC883-B0A5-4F5A-A04B-82C4C6C51F77}" destId="{3AF79C3C-C5C4-8A42-B073-F5F36ED23DD5}" srcOrd="0" destOrd="0" presId="urn:microsoft.com/office/officeart/2016/7/layout/RepeatingBendingProcessNew"/>
    <dgm:cxn modelId="{D55862E1-8CA6-9E45-A5D8-EE7D5B941E3E}" type="presOf" srcId="{3CA71C87-AD93-493E-BEE9-C18E8F4437AB}" destId="{C9FE36C3-0C68-F74C-AB83-1886A38259EC}" srcOrd="0" destOrd="0" presId="urn:microsoft.com/office/officeart/2016/7/layout/RepeatingBendingProcessNew"/>
    <dgm:cxn modelId="{B538DFE7-DC03-4936-828D-67BFCFE30034}" srcId="{1A13B20C-9B73-4776-91D8-0592A7FAD396}" destId="{E5158DED-81AB-4915-B10D-1F0E44BA59FE}" srcOrd="4" destOrd="0" parTransId="{F67B8ACF-FD66-4035-B7A4-EB37AF052D19}" sibTransId="{084BCAF7-BA25-4D64-AB58-5CCA8AC99C9C}"/>
    <dgm:cxn modelId="{510721E9-5FEA-084C-9968-38D464065EBF}" type="presOf" srcId="{C40FF317-0781-4655-BB11-2954BB22D38A}" destId="{08368DF9-DE45-7944-B46B-EB72DE29B63A}" srcOrd="1" destOrd="0" presId="urn:microsoft.com/office/officeart/2016/7/layout/RepeatingBendingProcessNew"/>
    <dgm:cxn modelId="{F0E768EE-F5D4-DA49-A058-01F4360E4050}" type="presOf" srcId="{FEF6E659-987F-4976-9D0D-5277A1EB1D1E}" destId="{7CA4DECB-228D-6146-AEA3-266296256D9A}" srcOrd="0" destOrd="0" presId="urn:microsoft.com/office/officeart/2016/7/layout/RepeatingBendingProcessNew"/>
    <dgm:cxn modelId="{C55414F1-9CD6-6E4C-BC17-2C164E6FF3F9}" type="presOf" srcId="{87B004BC-1B28-4C0C-8B16-3B77B92F81C6}" destId="{13BBF9A0-D475-6841-A7AA-5F2A6316C1BC}" srcOrd="0" destOrd="0" presId="urn:microsoft.com/office/officeart/2016/7/layout/RepeatingBendingProcessNew"/>
    <dgm:cxn modelId="{0C137FFA-0797-1747-91B5-FED9275075BC}" type="presOf" srcId="{2486AFD7-AE12-4206-AD23-D3504CCBE76F}" destId="{609EB315-70EB-354A-8248-F2E2B5853EFA}" srcOrd="1" destOrd="0" presId="urn:microsoft.com/office/officeart/2016/7/layout/RepeatingBendingProcessNew"/>
    <dgm:cxn modelId="{D74AC2FF-A6A5-CE48-86B5-04F9281199F2}" type="presOf" srcId="{C16767FB-CA85-4FA6-80A2-6AEB6194A966}" destId="{E3D305E9-B868-1845-ACDA-F6DFEDB65413}" srcOrd="0" destOrd="0" presId="urn:microsoft.com/office/officeart/2016/7/layout/RepeatingBendingProcessNew"/>
    <dgm:cxn modelId="{723BAC96-4F9A-4F46-A56D-26AE10968D3A}" type="presParOf" srcId="{8D7F26D5-2A28-6945-9320-FE7B83E4F485}" destId="{91554824-DC6B-EA46-BCAC-A9C336ADF90B}" srcOrd="0" destOrd="0" presId="urn:microsoft.com/office/officeart/2016/7/layout/RepeatingBendingProcessNew"/>
    <dgm:cxn modelId="{2CB09FAE-C21C-F743-BFB5-44CC1D938F94}" type="presParOf" srcId="{8D7F26D5-2A28-6945-9320-FE7B83E4F485}" destId="{3AF79C3C-C5C4-8A42-B073-F5F36ED23DD5}" srcOrd="1" destOrd="0" presId="urn:microsoft.com/office/officeart/2016/7/layout/RepeatingBendingProcessNew"/>
    <dgm:cxn modelId="{BB9BBCCE-3772-2247-863C-29D9C9EF158D}" type="presParOf" srcId="{3AF79C3C-C5C4-8A42-B073-F5F36ED23DD5}" destId="{C449B92F-8E74-304C-9473-8A84E759D01C}" srcOrd="0" destOrd="0" presId="urn:microsoft.com/office/officeart/2016/7/layout/RepeatingBendingProcessNew"/>
    <dgm:cxn modelId="{07C37637-806A-D44F-ABEE-07142447ACFA}" type="presParOf" srcId="{8D7F26D5-2A28-6945-9320-FE7B83E4F485}" destId="{C9FE36C3-0C68-F74C-AB83-1886A38259EC}" srcOrd="2" destOrd="0" presId="urn:microsoft.com/office/officeart/2016/7/layout/RepeatingBendingProcessNew"/>
    <dgm:cxn modelId="{58ED6B64-81E0-F74C-A340-F9964EC1B564}" type="presParOf" srcId="{8D7F26D5-2A28-6945-9320-FE7B83E4F485}" destId="{E9D37ACC-5FE2-7F4F-90EA-20F263ECA5BF}" srcOrd="3" destOrd="0" presId="urn:microsoft.com/office/officeart/2016/7/layout/RepeatingBendingProcessNew"/>
    <dgm:cxn modelId="{035ECC77-A7BD-F84D-B8B8-2F269DF42B7B}" type="presParOf" srcId="{E9D37ACC-5FE2-7F4F-90EA-20F263ECA5BF}" destId="{A9EA83D8-2C38-7748-A69C-BBA5E3382BBD}" srcOrd="0" destOrd="0" presId="urn:microsoft.com/office/officeart/2016/7/layout/RepeatingBendingProcessNew"/>
    <dgm:cxn modelId="{DD2812F9-F540-3B4E-8882-D25BDDCB11D5}" type="presParOf" srcId="{8D7F26D5-2A28-6945-9320-FE7B83E4F485}" destId="{E3D305E9-B868-1845-ACDA-F6DFEDB65413}" srcOrd="4" destOrd="0" presId="urn:microsoft.com/office/officeart/2016/7/layout/RepeatingBendingProcessNew"/>
    <dgm:cxn modelId="{E5E90905-7B07-1840-B9A3-A88DCCE33691}" type="presParOf" srcId="{8D7F26D5-2A28-6945-9320-FE7B83E4F485}" destId="{52E92A57-A430-7147-B620-E392CB46EC44}" srcOrd="5" destOrd="0" presId="urn:microsoft.com/office/officeart/2016/7/layout/RepeatingBendingProcessNew"/>
    <dgm:cxn modelId="{163E96AC-418E-694B-9C53-BEA10FCA171F}" type="presParOf" srcId="{52E92A57-A430-7147-B620-E392CB46EC44}" destId="{609EB315-70EB-354A-8248-F2E2B5853EFA}" srcOrd="0" destOrd="0" presId="urn:microsoft.com/office/officeart/2016/7/layout/RepeatingBendingProcessNew"/>
    <dgm:cxn modelId="{DC93CC53-D866-964F-ACFA-E0FC3DCEA478}" type="presParOf" srcId="{8D7F26D5-2A28-6945-9320-FE7B83E4F485}" destId="{3099E4EB-D074-FE46-9A5E-31E2A1C7A780}" srcOrd="6" destOrd="0" presId="urn:microsoft.com/office/officeart/2016/7/layout/RepeatingBendingProcessNew"/>
    <dgm:cxn modelId="{682C5249-3386-8D49-89E0-353FA074E4AE}" type="presParOf" srcId="{8D7F26D5-2A28-6945-9320-FE7B83E4F485}" destId="{612EDCD7-B66E-CA44-BA72-AF7BB938CB7C}" srcOrd="7" destOrd="0" presId="urn:microsoft.com/office/officeart/2016/7/layout/RepeatingBendingProcessNew"/>
    <dgm:cxn modelId="{3EC4DE7B-652C-F044-A0EB-DF301C1899AC}" type="presParOf" srcId="{612EDCD7-B66E-CA44-BA72-AF7BB938CB7C}" destId="{442D199F-346B-0E4F-B7D4-48135F5672EC}" srcOrd="0" destOrd="0" presId="urn:microsoft.com/office/officeart/2016/7/layout/RepeatingBendingProcessNew"/>
    <dgm:cxn modelId="{951A9E66-1B7E-1E42-B5FF-247A9E37C987}" type="presParOf" srcId="{8D7F26D5-2A28-6945-9320-FE7B83E4F485}" destId="{A51AA8A2-0708-4640-ACF9-479518CD3765}" srcOrd="8" destOrd="0" presId="urn:microsoft.com/office/officeart/2016/7/layout/RepeatingBendingProcessNew"/>
    <dgm:cxn modelId="{CA09A1DF-9608-8740-9C87-93DBFD18F933}" type="presParOf" srcId="{8D7F26D5-2A28-6945-9320-FE7B83E4F485}" destId="{739FB81A-2F4F-524C-9977-2E49C2C8D7AA}" srcOrd="9" destOrd="0" presId="urn:microsoft.com/office/officeart/2016/7/layout/RepeatingBendingProcessNew"/>
    <dgm:cxn modelId="{5E0215C6-DF25-F54F-81CB-56398588C42C}" type="presParOf" srcId="{739FB81A-2F4F-524C-9977-2E49C2C8D7AA}" destId="{C3816D6A-CF74-DF49-9E3F-9DD1060709BC}" srcOrd="0" destOrd="0" presId="urn:microsoft.com/office/officeart/2016/7/layout/RepeatingBendingProcessNew"/>
    <dgm:cxn modelId="{1F9323C3-2E7E-2A44-9963-90B11A5C6E47}" type="presParOf" srcId="{8D7F26D5-2A28-6945-9320-FE7B83E4F485}" destId="{13BBF9A0-D475-6841-A7AA-5F2A6316C1BC}" srcOrd="10" destOrd="0" presId="urn:microsoft.com/office/officeart/2016/7/layout/RepeatingBendingProcessNew"/>
    <dgm:cxn modelId="{93DE3FAC-864C-6B49-AE20-0695D071FCC2}" type="presParOf" srcId="{8D7F26D5-2A28-6945-9320-FE7B83E4F485}" destId="{FF40394E-A58D-A945-BEE3-0E161D9EB203}" srcOrd="11" destOrd="0" presId="urn:microsoft.com/office/officeart/2016/7/layout/RepeatingBendingProcessNew"/>
    <dgm:cxn modelId="{AF0C9F71-F65C-D741-BED5-BBD30348B919}" type="presParOf" srcId="{FF40394E-A58D-A945-BEE3-0E161D9EB203}" destId="{08368DF9-DE45-7944-B46B-EB72DE29B63A}" srcOrd="0" destOrd="0" presId="urn:microsoft.com/office/officeart/2016/7/layout/RepeatingBendingProcessNew"/>
    <dgm:cxn modelId="{E530D49D-34B1-1845-AFDA-DF4A08AB9319}" type="presParOf" srcId="{8D7F26D5-2A28-6945-9320-FE7B83E4F485}" destId="{E222D780-7179-754E-8269-1865AF31C712}" srcOrd="12" destOrd="0" presId="urn:microsoft.com/office/officeart/2016/7/layout/RepeatingBendingProcessNew"/>
    <dgm:cxn modelId="{4712F66A-E535-A84E-9BAE-85224CA880BE}" type="presParOf" srcId="{8D7F26D5-2A28-6945-9320-FE7B83E4F485}" destId="{5C10B298-BA5B-1445-870A-3D4B30F50A4A}" srcOrd="13" destOrd="0" presId="urn:microsoft.com/office/officeart/2016/7/layout/RepeatingBendingProcessNew"/>
    <dgm:cxn modelId="{8F4555A0-907F-684C-A174-7A95412021F4}" type="presParOf" srcId="{5C10B298-BA5B-1445-870A-3D4B30F50A4A}" destId="{CF68849D-3DFE-F245-A5B3-4173C676238D}" srcOrd="0" destOrd="0" presId="urn:microsoft.com/office/officeart/2016/7/layout/RepeatingBendingProcessNew"/>
    <dgm:cxn modelId="{6C4376A7-CCE0-A646-9ED5-2F95D8072290}" type="presParOf" srcId="{8D7F26D5-2A28-6945-9320-FE7B83E4F485}" destId="{03F3216D-8411-7447-9F04-42E348B84929}" srcOrd="14" destOrd="0" presId="urn:microsoft.com/office/officeart/2016/7/layout/RepeatingBendingProcessNew"/>
    <dgm:cxn modelId="{3754348E-337A-574F-906E-33604920D6B8}" type="presParOf" srcId="{8D7F26D5-2A28-6945-9320-FE7B83E4F485}" destId="{7CA4DECB-228D-6146-AEA3-266296256D9A}" srcOrd="15" destOrd="0" presId="urn:microsoft.com/office/officeart/2016/7/layout/RepeatingBendingProcessNew"/>
    <dgm:cxn modelId="{1C23DAEB-4A0D-0843-B673-3152B4E1F96C}" type="presParOf" srcId="{7CA4DECB-228D-6146-AEA3-266296256D9A}" destId="{5F03DF8C-4C3B-AF41-8A0D-154203ABAE1D}" srcOrd="0" destOrd="0" presId="urn:microsoft.com/office/officeart/2016/7/layout/RepeatingBendingProcessNew"/>
    <dgm:cxn modelId="{07C5BB1C-B8C6-D74C-9108-22B48CA0162E}" type="presParOf" srcId="{8D7F26D5-2A28-6945-9320-FE7B83E4F485}" destId="{1AE85BDA-E29C-F947-A1A2-EED0CB133DC1}" srcOrd="16"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F79C3C-C5C4-8A42-B073-F5F36ED23DD5}">
      <dsp:nvSpPr>
        <dsp:cNvPr id="0" name=""/>
        <dsp:cNvSpPr/>
      </dsp:nvSpPr>
      <dsp:spPr>
        <a:xfrm>
          <a:off x="2093069" y="1191944"/>
          <a:ext cx="449943" cy="91440"/>
        </a:xfrm>
        <a:custGeom>
          <a:avLst/>
          <a:gdLst/>
          <a:ahLst/>
          <a:cxnLst/>
          <a:rect l="0" t="0" r="0" b="0"/>
          <a:pathLst>
            <a:path>
              <a:moveTo>
                <a:pt x="0" y="45720"/>
              </a:moveTo>
              <a:lnTo>
                <a:pt x="449943"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06027" y="1235262"/>
        <a:ext cx="24027" cy="4805"/>
      </dsp:txXfrm>
    </dsp:sp>
    <dsp:sp modelId="{91554824-DC6B-EA46-BCAC-A9C336ADF90B}">
      <dsp:nvSpPr>
        <dsp:cNvPr id="0" name=""/>
        <dsp:cNvSpPr/>
      </dsp:nvSpPr>
      <dsp:spPr>
        <a:xfrm>
          <a:off x="5550" y="610868"/>
          <a:ext cx="2089319" cy="125359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378" tIns="107464" rIns="102378" bIns="107464" numCol="1" spcCol="1270" anchor="ctr" anchorCtr="0">
          <a:noAutofit/>
        </a:bodyPr>
        <a:lstStyle/>
        <a:p>
          <a:pPr marL="0" lvl="0" indent="0" algn="ctr" defTabSz="1066800">
            <a:lnSpc>
              <a:spcPct val="90000"/>
            </a:lnSpc>
            <a:spcBef>
              <a:spcPct val="0"/>
            </a:spcBef>
            <a:spcAft>
              <a:spcPct val="35000"/>
            </a:spcAft>
            <a:buNone/>
          </a:pPr>
          <a:r>
            <a:rPr lang="en-US" sz="2400" kern="1200"/>
            <a:t>Executive Summary</a:t>
          </a:r>
        </a:p>
      </dsp:txBody>
      <dsp:txXfrm>
        <a:off x="5550" y="610868"/>
        <a:ext cx="2089319" cy="1253591"/>
      </dsp:txXfrm>
    </dsp:sp>
    <dsp:sp modelId="{E9D37ACC-5FE2-7F4F-90EA-20F263ECA5BF}">
      <dsp:nvSpPr>
        <dsp:cNvPr id="0" name=""/>
        <dsp:cNvSpPr/>
      </dsp:nvSpPr>
      <dsp:spPr>
        <a:xfrm>
          <a:off x="4662932" y="1191944"/>
          <a:ext cx="449943" cy="91440"/>
        </a:xfrm>
        <a:custGeom>
          <a:avLst/>
          <a:gdLst/>
          <a:ahLst/>
          <a:cxnLst/>
          <a:rect l="0" t="0" r="0" b="0"/>
          <a:pathLst>
            <a:path>
              <a:moveTo>
                <a:pt x="0" y="45720"/>
              </a:moveTo>
              <a:lnTo>
                <a:pt x="449943"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75890" y="1235262"/>
        <a:ext cx="24027" cy="4805"/>
      </dsp:txXfrm>
    </dsp:sp>
    <dsp:sp modelId="{C9FE36C3-0C68-F74C-AB83-1886A38259EC}">
      <dsp:nvSpPr>
        <dsp:cNvPr id="0" name=""/>
        <dsp:cNvSpPr/>
      </dsp:nvSpPr>
      <dsp:spPr>
        <a:xfrm>
          <a:off x="2575413" y="610868"/>
          <a:ext cx="2089319" cy="125359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378" tIns="107464" rIns="102378" bIns="107464" numCol="1" spcCol="1270" anchor="ctr" anchorCtr="0">
          <a:noAutofit/>
        </a:bodyPr>
        <a:lstStyle/>
        <a:p>
          <a:pPr marL="0" lvl="0" indent="0" algn="ctr" defTabSz="1066800">
            <a:lnSpc>
              <a:spcPct val="90000"/>
            </a:lnSpc>
            <a:spcBef>
              <a:spcPct val="0"/>
            </a:spcBef>
            <a:spcAft>
              <a:spcPct val="35000"/>
            </a:spcAft>
            <a:buNone/>
          </a:pPr>
          <a:r>
            <a:rPr lang="en-US" sz="2400" kern="1200"/>
            <a:t>Methodology </a:t>
          </a:r>
        </a:p>
      </dsp:txBody>
      <dsp:txXfrm>
        <a:off x="2575413" y="610868"/>
        <a:ext cx="2089319" cy="1253591"/>
      </dsp:txXfrm>
    </dsp:sp>
    <dsp:sp modelId="{52E92A57-A430-7147-B620-E392CB46EC44}">
      <dsp:nvSpPr>
        <dsp:cNvPr id="0" name=""/>
        <dsp:cNvSpPr/>
      </dsp:nvSpPr>
      <dsp:spPr>
        <a:xfrm>
          <a:off x="1050210" y="1862660"/>
          <a:ext cx="5139725" cy="449943"/>
        </a:xfrm>
        <a:custGeom>
          <a:avLst/>
          <a:gdLst/>
          <a:ahLst/>
          <a:cxnLst/>
          <a:rect l="0" t="0" r="0" b="0"/>
          <a:pathLst>
            <a:path>
              <a:moveTo>
                <a:pt x="5139725" y="0"/>
              </a:moveTo>
              <a:lnTo>
                <a:pt x="5139725" y="242071"/>
              </a:lnTo>
              <a:lnTo>
                <a:pt x="0" y="242071"/>
              </a:lnTo>
              <a:lnTo>
                <a:pt x="0" y="449943"/>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491019" y="2085229"/>
        <a:ext cx="258107" cy="4805"/>
      </dsp:txXfrm>
    </dsp:sp>
    <dsp:sp modelId="{E3D305E9-B868-1845-ACDA-F6DFEDB65413}">
      <dsp:nvSpPr>
        <dsp:cNvPr id="0" name=""/>
        <dsp:cNvSpPr/>
      </dsp:nvSpPr>
      <dsp:spPr>
        <a:xfrm>
          <a:off x="5145276" y="610868"/>
          <a:ext cx="2089319" cy="125359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378" tIns="107464" rIns="102378" bIns="107464" numCol="1" spcCol="1270" anchor="ctr" anchorCtr="0">
          <a:noAutofit/>
        </a:bodyPr>
        <a:lstStyle/>
        <a:p>
          <a:pPr marL="0" lvl="0" indent="0" algn="ctr" defTabSz="1066800">
            <a:lnSpc>
              <a:spcPct val="90000"/>
            </a:lnSpc>
            <a:spcBef>
              <a:spcPct val="0"/>
            </a:spcBef>
            <a:spcAft>
              <a:spcPct val="35000"/>
            </a:spcAft>
            <a:buNone/>
          </a:pPr>
          <a:r>
            <a:rPr lang="en-US" sz="2400" kern="1200"/>
            <a:t>Problem</a:t>
          </a:r>
        </a:p>
      </dsp:txBody>
      <dsp:txXfrm>
        <a:off x="5145276" y="610868"/>
        <a:ext cx="2089319" cy="1253591"/>
      </dsp:txXfrm>
    </dsp:sp>
    <dsp:sp modelId="{612EDCD7-B66E-CA44-BA72-AF7BB938CB7C}">
      <dsp:nvSpPr>
        <dsp:cNvPr id="0" name=""/>
        <dsp:cNvSpPr/>
      </dsp:nvSpPr>
      <dsp:spPr>
        <a:xfrm>
          <a:off x="2093069" y="2926080"/>
          <a:ext cx="449943" cy="91440"/>
        </a:xfrm>
        <a:custGeom>
          <a:avLst/>
          <a:gdLst/>
          <a:ahLst/>
          <a:cxnLst/>
          <a:rect l="0" t="0" r="0" b="0"/>
          <a:pathLst>
            <a:path>
              <a:moveTo>
                <a:pt x="0" y="45720"/>
              </a:moveTo>
              <a:lnTo>
                <a:pt x="449943" y="45720"/>
              </a:lnTo>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06027" y="2969397"/>
        <a:ext cx="24027" cy="4805"/>
      </dsp:txXfrm>
    </dsp:sp>
    <dsp:sp modelId="{3099E4EB-D074-FE46-9A5E-31E2A1C7A780}">
      <dsp:nvSpPr>
        <dsp:cNvPr id="0" name=""/>
        <dsp:cNvSpPr/>
      </dsp:nvSpPr>
      <dsp:spPr>
        <a:xfrm>
          <a:off x="5550" y="2345004"/>
          <a:ext cx="2089319" cy="125359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378" tIns="107464" rIns="102378" bIns="107464" numCol="1" spcCol="1270" anchor="ctr" anchorCtr="0">
          <a:noAutofit/>
        </a:bodyPr>
        <a:lstStyle/>
        <a:p>
          <a:pPr marL="0" lvl="0" indent="0" algn="ctr" defTabSz="1066800">
            <a:lnSpc>
              <a:spcPct val="90000"/>
            </a:lnSpc>
            <a:spcBef>
              <a:spcPct val="0"/>
            </a:spcBef>
            <a:spcAft>
              <a:spcPct val="35000"/>
            </a:spcAft>
            <a:buNone/>
          </a:pPr>
          <a:r>
            <a:rPr lang="en-US" sz="2400" kern="1200"/>
            <a:t>Data</a:t>
          </a:r>
        </a:p>
      </dsp:txBody>
      <dsp:txXfrm>
        <a:off x="5550" y="2345004"/>
        <a:ext cx="2089319" cy="1253591"/>
      </dsp:txXfrm>
    </dsp:sp>
    <dsp:sp modelId="{739FB81A-2F4F-524C-9977-2E49C2C8D7AA}">
      <dsp:nvSpPr>
        <dsp:cNvPr id="0" name=""/>
        <dsp:cNvSpPr/>
      </dsp:nvSpPr>
      <dsp:spPr>
        <a:xfrm>
          <a:off x="4662932" y="2926080"/>
          <a:ext cx="449943" cy="91440"/>
        </a:xfrm>
        <a:custGeom>
          <a:avLst/>
          <a:gdLst/>
          <a:ahLst/>
          <a:cxnLst/>
          <a:rect l="0" t="0" r="0" b="0"/>
          <a:pathLst>
            <a:path>
              <a:moveTo>
                <a:pt x="0" y="45720"/>
              </a:moveTo>
              <a:lnTo>
                <a:pt x="449943" y="45720"/>
              </a:lnTo>
            </a:path>
          </a:pathLst>
        </a:custGeom>
        <a:noFill/>
        <a:ln w="635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75890" y="2969397"/>
        <a:ext cx="24027" cy="4805"/>
      </dsp:txXfrm>
    </dsp:sp>
    <dsp:sp modelId="{A51AA8A2-0708-4640-ACF9-479518CD3765}">
      <dsp:nvSpPr>
        <dsp:cNvPr id="0" name=""/>
        <dsp:cNvSpPr/>
      </dsp:nvSpPr>
      <dsp:spPr>
        <a:xfrm>
          <a:off x="2575413" y="2345004"/>
          <a:ext cx="2089319" cy="1253591"/>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378" tIns="107464" rIns="102378" bIns="107464" numCol="1" spcCol="1270" anchor="ctr" anchorCtr="0">
          <a:noAutofit/>
        </a:bodyPr>
        <a:lstStyle/>
        <a:p>
          <a:pPr marL="0" lvl="0" indent="0" algn="ctr" defTabSz="1066800">
            <a:lnSpc>
              <a:spcPct val="90000"/>
            </a:lnSpc>
            <a:spcBef>
              <a:spcPct val="0"/>
            </a:spcBef>
            <a:spcAft>
              <a:spcPct val="35000"/>
            </a:spcAft>
            <a:buNone/>
          </a:pPr>
          <a:r>
            <a:rPr lang="en-US" sz="2400" kern="1200" dirty="0"/>
            <a:t>Hypothesis</a:t>
          </a:r>
        </a:p>
      </dsp:txBody>
      <dsp:txXfrm>
        <a:off x="2575413" y="2345004"/>
        <a:ext cx="2089319" cy="1253591"/>
      </dsp:txXfrm>
    </dsp:sp>
    <dsp:sp modelId="{FF40394E-A58D-A945-BEE3-0E161D9EB203}">
      <dsp:nvSpPr>
        <dsp:cNvPr id="0" name=""/>
        <dsp:cNvSpPr/>
      </dsp:nvSpPr>
      <dsp:spPr>
        <a:xfrm>
          <a:off x="1050210" y="3596795"/>
          <a:ext cx="5139725" cy="449943"/>
        </a:xfrm>
        <a:custGeom>
          <a:avLst/>
          <a:gdLst/>
          <a:ahLst/>
          <a:cxnLst/>
          <a:rect l="0" t="0" r="0" b="0"/>
          <a:pathLst>
            <a:path>
              <a:moveTo>
                <a:pt x="5139725" y="0"/>
              </a:moveTo>
              <a:lnTo>
                <a:pt x="5139725" y="242071"/>
              </a:lnTo>
              <a:lnTo>
                <a:pt x="0" y="242071"/>
              </a:lnTo>
              <a:lnTo>
                <a:pt x="0" y="449943"/>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491019" y="3819364"/>
        <a:ext cx="258107" cy="4805"/>
      </dsp:txXfrm>
    </dsp:sp>
    <dsp:sp modelId="{13BBF9A0-D475-6841-A7AA-5F2A6316C1BC}">
      <dsp:nvSpPr>
        <dsp:cNvPr id="0" name=""/>
        <dsp:cNvSpPr/>
      </dsp:nvSpPr>
      <dsp:spPr>
        <a:xfrm>
          <a:off x="5145276" y="2345004"/>
          <a:ext cx="2089319" cy="1253591"/>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378" tIns="107464" rIns="102378" bIns="107464" numCol="1" spcCol="1270" anchor="ctr" anchorCtr="0">
          <a:noAutofit/>
        </a:bodyPr>
        <a:lstStyle/>
        <a:p>
          <a:pPr marL="0" lvl="0" indent="0" algn="ctr" defTabSz="1066800">
            <a:lnSpc>
              <a:spcPct val="90000"/>
            </a:lnSpc>
            <a:spcBef>
              <a:spcPct val="0"/>
            </a:spcBef>
            <a:spcAft>
              <a:spcPct val="35000"/>
            </a:spcAft>
            <a:buNone/>
          </a:pPr>
          <a:r>
            <a:rPr lang="en-US" sz="2400" kern="1200"/>
            <a:t>Analysis </a:t>
          </a:r>
        </a:p>
      </dsp:txBody>
      <dsp:txXfrm>
        <a:off x="5145276" y="2345004"/>
        <a:ext cx="2089319" cy="1253591"/>
      </dsp:txXfrm>
    </dsp:sp>
    <dsp:sp modelId="{5C10B298-BA5B-1445-870A-3D4B30F50A4A}">
      <dsp:nvSpPr>
        <dsp:cNvPr id="0" name=""/>
        <dsp:cNvSpPr/>
      </dsp:nvSpPr>
      <dsp:spPr>
        <a:xfrm>
          <a:off x="2093069" y="4660215"/>
          <a:ext cx="449943" cy="91440"/>
        </a:xfrm>
        <a:custGeom>
          <a:avLst/>
          <a:gdLst/>
          <a:ahLst/>
          <a:cxnLst/>
          <a:rect l="0" t="0" r="0" b="0"/>
          <a:pathLst>
            <a:path>
              <a:moveTo>
                <a:pt x="0" y="45720"/>
              </a:moveTo>
              <a:lnTo>
                <a:pt x="449943" y="45720"/>
              </a:lnTo>
            </a:path>
          </a:pathLst>
        </a:custGeom>
        <a:noFill/>
        <a:ln w="635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06027" y="4703532"/>
        <a:ext cx="24027" cy="4805"/>
      </dsp:txXfrm>
    </dsp:sp>
    <dsp:sp modelId="{E222D780-7179-754E-8269-1865AF31C712}">
      <dsp:nvSpPr>
        <dsp:cNvPr id="0" name=""/>
        <dsp:cNvSpPr/>
      </dsp:nvSpPr>
      <dsp:spPr>
        <a:xfrm>
          <a:off x="5550" y="4079139"/>
          <a:ext cx="2089319" cy="1253591"/>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378" tIns="107464" rIns="102378" bIns="107464" numCol="1" spcCol="1270" anchor="ctr" anchorCtr="0">
          <a:noAutofit/>
        </a:bodyPr>
        <a:lstStyle/>
        <a:p>
          <a:pPr marL="0" lvl="0" indent="0" algn="ctr" defTabSz="1066800">
            <a:lnSpc>
              <a:spcPct val="90000"/>
            </a:lnSpc>
            <a:spcBef>
              <a:spcPct val="0"/>
            </a:spcBef>
            <a:spcAft>
              <a:spcPct val="35000"/>
            </a:spcAft>
            <a:buNone/>
          </a:pPr>
          <a:r>
            <a:rPr lang="en-US" sz="2400" kern="1200" dirty="0"/>
            <a:t>Results </a:t>
          </a:r>
        </a:p>
      </dsp:txBody>
      <dsp:txXfrm>
        <a:off x="5550" y="4079139"/>
        <a:ext cx="2089319" cy="1253591"/>
      </dsp:txXfrm>
    </dsp:sp>
    <dsp:sp modelId="{7CA4DECB-228D-6146-AEA3-266296256D9A}">
      <dsp:nvSpPr>
        <dsp:cNvPr id="0" name=""/>
        <dsp:cNvSpPr/>
      </dsp:nvSpPr>
      <dsp:spPr>
        <a:xfrm>
          <a:off x="4662932" y="4660215"/>
          <a:ext cx="449943" cy="91440"/>
        </a:xfrm>
        <a:custGeom>
          <a:avLst/>
          <a:gdLst/>
          <a:ahLst/>
          <a:cxnLst/>
          <a:rect l="0" t="0" r="0" b="0"/>
          <a:pathLst>
            <a:path>
              <a:moveTo>
                <a:pt x="0" y="45720"/>
              </a:moveTo>
              <a:lnTo>
                <a:pt x="449943" y="45720"/>
              </a:lnTo>
            </a:path>
          </a:pathLst>
        </a:custGeom>
        <a:noFill/>
        <a:ln w="635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875890" y="4703532"/>
        <a:ext cx="24027" cy="4805"/>
      </dsp:txXfrm>
    </dsp:sp>
    <dsp:sp modelId="{03F3216D-8411-7447-9F04-42E348B84929}">
      <dsp:nvSpPr>
        <dsp:cNvPr id="0" name=""/>
        <dsp:cNvSpPr/>
      </dsp:nvSpPr>
      <dsp:spPr>
        <a:xfrm>
          <a:off x="2575413" y="4079139"/>
          <a:ext cx="2089319" cy="1253591"/>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378" tIns="107464" rIns="102378" bIns="107464" numCol="1" spcCol="1270" anchor="ctr" anchorCtr="0">
          <a:noAutofit/>
        </a:bodyPr>
        <a:lstStyle/>
        <a:p>
          <a:pPr marL="0" lvl="0" indent="0" algn="ctr" defTabSz="1066800">
            <a:lnSpc>
              <a:spcPct val="90000"/>
            </a:lnSpc>
            <a:spcBef>
              <a:spcPct val="0"/>
            </a:spcBef>
            <a:spcAft>
              <a:spcPct val="35000"/>
            </a:spcAft>
            <a:buNone/>
          </a:pPr>
          <a:r>
            <a:rPr lang="en-US" sz="2400" kern="1200"/>
            <a:t>Conclusion </a:t>
          </a:r>
        </a:p>
      </dsp:txBody>
      <dsp:txXfrm>
        <a:off x="2575413" y="4079139"/>
        <a:ext cx="2089319" cy="1253591"/>
      </dsp:txXfrm>
    </dsp:sp>
    <dsp:sp modelId="{1AE85BDA-E29C-F947-A1A2-EED0CB133DC1}">
      <dsp:nvSpPr>
        <dsp:cNvPr id="0" name=""/>
        <dsp:cNvSpPr/>
      </dsp:nvSpPr>
      <dsp:spPr>
        <a:xfrm>
          <a:off x="5145276" y="4079139"/>
          <a:ext cx="2089319" cy="1253591"/>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378" tIns="107464" rIns="102378" bIns="107464" numCol="1" spcCol="1270" anchor="ctr" anchorCtr="0">
          <a:noAutofit/>
        </a:bodyPr>
        <a:lstStyle/>
        <a:p>
          <a:pPr marL="0" lvl="0" indent="0" algn="ctr" defTabSz="1066800">
            <a:lnSpc>
              <a:spcPct val="90000"/>
            </a:lnSpc>
            <a:spcBef>
              <a:spcPct val="0"/>
            </a:spcBef>
            <a:spcAft>
              <a:spcPct val="35000"/>
            </a:spcAft>
            <a:buNone/>
          </a:pPr>
          <a:r>
            <a:rPr lang="en-US" sz="2400" kern="1200"/>
            <a:t>Next Steps </a:t>
          </a:r>
        </a:p>
      </dsp:txBody>
      <dsp:txXfrm>
        <a:off x="5145276" y="4079139"/>
        <a:ext cx="2089319" cy="1253591"/>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736A0-9F24-45BF-B389-F6478DB45CE3}"/>
              </a:ext>
            </a:extLst>
          </p:cNvPr>
          <p:cNvSpPr>
            <a:spLocks noGrp="1"/>
          </p:cNvSpPr>
          <p:nvPr>
            <p:ph type="ctrTitle"/>
          </p:nvPr>
        </p:nvSpPr>
        <p:spPr>
          <a:xfrm>
            <a:off x="1524000" y="1028700"/>
            <a:ext cx="9144000" cy="2481263"/>
          </a:xfrm>
        </p:spPr>
        <p:txBody>
          <a:bodyPr anchor="b">
            <a:normAutofit/>
          </a:bodyPr>
          <a:lstStyle>
            <a:lvl1pPr algn="ctr">
              <a:lnSpc>
                <a:spcPct val="100000"/>
              </a:lnSpc>
              <a:defRPr sz="4000" spc="750" baseline="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13D85EF-076F-4C35-862A-BAFF685DD6B5}"/>
              </a:ext>
            </a:extLst>
          </p:cNvPr>
          <p:cNvSpPr>
            <a:spLocks noGrp="1"/>
          </p:cNvSpPr>
          <p:nvPr>
            <p:ph type="subTitle" idx="1"/>
          </p:nvPr>
        </p:nvSpPr>
        <p:spPr>
          <a:xfrm>
            <a:off x="1524000" y="3824376"/>
            <a:ext cx="9144000" cy="1433423"/>
          </a:xfrm>
        </p:spPr>
        <p:txBody>
          <a:bodyPr>
            <a:normAutofit/>
          </a:bodyPr>
          <a:lstStyle>
            <a:lvl1pPr marL="0" indent="0" algn="ctr">
              <a:lnSpc>
                <a:spcPct val="15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AE221EC-BF54-4DDD-8900-F2027CDAD35C}"/>
              </a:ext>
            </a:extLst>
          </p:cNvPr>
          <p:cNvSpPr>
            <a:spLocks noGrp="1"/>
          </p:cNvSpPr>
          <p:nvPr>
            <p:ph type="dt" sz="half" idx="10"/>
          </p:nvPr>
        </p:nvSpPr>
        <p:spPr/>
        <p:txBody>
          <a:bodyPr/>
          <a:lstStyle/>
          <a:p>
            <a:fld id="{D4A213A3-10E9-421F-81BE-56E0786AB515}" type="datetime2">
              <a:rPr lang="en-US" smtClean="0"/>
              <a:t>Wednesday, August 26, 2020</a:t>
            </a:fld>
            <a:endParaRPr lang="en-US"/>
          </a:p>
        </p:txBody>
      </p:sp>
      <p:sp>
        <p:nvSpPr>
          <p:cNvPr id="5" name="Footer Placeholder 4">
            <a:extLst>
              <a:ext uri="{FF2B5EF4-FFF2-40B4-BE49-F238E27FC236}">
                <a16:creationId xmlns:a16="http://schemas.microsoft.com/office/drawing/2014/main" id="{7CD5AB69-7069-48FB-8925-F2BA84129A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29C32A-F7A5-4E3B-A28F-09C82341EB22}"/>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2016217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A997B-D473-47DE-8B7B-22AB6F31E4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526035-4B81-4537-A22D-92C2E0DBB6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2A44D-F637-4017-BAA2-77756A386D98}"/>
              </a:ext>
            </a:extLst>
          </p:cNvPr>
          <p:cNvSpPr>
            <a:spLocks noGrp="1"/>
          </p:cNvSpPr>
          <p:nvPr>
            <p:ph type="dt" sz="half" idx="10"/>
          </p:nvPr>
        </p:nvSpPr>
        <p:spPr/>
        <p:txBody>
          <a:bodyPr/>
          <a:lstStyle/>
          <a:p>
            <a:fld id="{3D5DABC0-2199-478F-BA77-33A651B6CB89}" type="datetime2">
              <a:rPr lang="en-US" smtClean="0"/>
              <a:t>Wednesday, August 26, 2020</a:t>
            </a:fld>
            <a:endParaRPr lang="en-US"/>
          </a:p>
        </p:txBody>
      </p:sp>
      <p:sp>
        <p:nvSpPr>
          <p:cNvPr id="5" name="Footer Placeholder 4">
            <a:extLst>
              <a:ext uri="{FF2B5EF4-FFF2-40B4-BE49-F238E27FC236}">
                <a16:creationId xmlns:a16="http://schemas.microsoft.com/office/drawing/2014/main" id="{EEC1DCE6-ED7D-417C-ABD4-41D61570F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AAF19A-FDAE-446A-A6B6-128F7F96A966}"/>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935284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96D838-45E9-4D61-AA4E-92A32B579FDA}"/>
              </a:ext>
            </a:extLst>
          </p:cNvPr>
          <p:cNvSpPr>
            <a:spLocks noGrp="1"/>
          </p:cNvSpPr>
          <p:nvPr>
            <p:ph type="title" orient="vert"/>
          </p:nvPr>
        </p:nvSpPr>
        <p:spPr>
          <a:xfrm>
            <a:off x="8724900" y="457199"/>
            <a:ext cx="2628900" cy="571976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C3183D0-4392-4364-8A2D-C47A2AF7A87D}"/>
              </a:ext>
            </a:extLst>
          </p:cNvPr>
          <p:cNvSpPr>
            <a:spLocks noGrp="1"/>
          </p:cNvSpPr>
          <p:nvPr>
            <p:ph type="body" orient="vert" idx="1"/>
          </p:nvPr>
        </p:nvSpPr>
        <p:spPr>
          <a:xfrm>
            <a:off x="838200" y="457199"/>
            <a:ext cx="7734300" cy="5719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A36C9-28D5-4820-84F1-E4B9F4E50FA9}"/>
              </a:ext>
            </a:extLst>
          </p:cNvPr>
          <p:cNvSpPr>
            <a:spLocks noGrp="1"/>
          </p:cNvSpPr>
          <p:nvPr>
            <p:ph type="dt" sz="half" idx="10"/>
          </p:nvPr>
        </p:nvSpPr>
        <p:spPr/>
        <p:txBody>
          <a:bodyPr/>
          <a:lstStyle/>
          <a:p>
            <a:fld id="{D72230C6-DF61-47F4-B8C5-1B70E884BF06}" type="datetime2">
              <a:rPr lang="en-US" smtClean="0"/>
              <a:t>Wednesday, August 26, 2020</a:t>
            </a:fld>
            <a:endParaRPr lang="en-US"/>
          </a:p>
        </p:txBody>
      </p:sp>
      <p:sp>
        <p:nvSpPr>
          <p:cNvPr id="5" name="Footer Placeholder 4">
            <a:extLst>
              <a:ext uri="{FF2B5EF4-FFF2-40B4-BE49-F238E27FC236}">
                <a16:creationId xmlns:a16="http://schemas.microsoft.com/office/drawing/2014/main" id="{8997EDC8-558D-4646-86D9-A5424CF2A2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0B7537-E67A-411A-BBA4-061521D3D881}"/>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26704117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E99D7-1EE5-4262-9359-A0E2B733116C}"/>
              </a:ext>
            </a:extLst>
          </p:cNvPr>
          <p:cNvSpPr>
            <a:spLocks noGrp="1"/>
          </p:cNvSpPr>
          <p:nvPr>
            <p:ph type="title"/>
          </p:nvPr>
        </p:nvSpPr>
        <p:spPr>
          <a:xfrm>
            <a:off x="1371600" y="793080"/>
            <a:ext cx="10240903" cy="123348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B3DA1C5-272A-45C2-A11A-E7769A27D32F}"/>
              </a:ext>
            </a:extLst>
          </p:cNvPr>
          <p:cNvSpPr>
            <a:spLocks noGrp="1"/>
          </p:cNvSpPr>
          <p:nvPr>
            <p:ph idx="1"/>
          </p:nvPr>
        </p:nvSpPr>
        <p:spPr>
          <a:xfrm>
            <a:off x="1371600" y="2114939"/>
            <a:ext cx="10240903" cy="395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D63DA15-1EAB-4524-9BB7-8A7DA82A20AD}"/>
              </a:ext>
            </a:extLst>
          </p:cNvPr>
          <p:cNvSpPr>
            <a:spLocks noGrp="1"/>
          </p:cNvSpPr>
          <p:nvPr>
            <p:ph type="dt" sz="half" idx="10"/>
          </p:nvPr>
        </p:nvSpPr>
        <p:spPr/>
        <p:txBody>
          <a:bodyPr/>
          <a:lstStyle/>
          <a:p>
            <a:fld id="{6B12B50C-7EEE-46CD-BAF7-BBC4026D959A}" type="datetime2">
              <a:rPr lang="en-US" smtClean="0"/>
              <a:t>Wednesday, August 26, 2020</a:t>
            </a:fld>
            <a:endParaRPr lang="en-US"/>
          </a:p>
        </p:txBody>
      </p:sp>
      <p:sp>
        <p:nvSpPr>
          <p:cNvPr id="5" name="Footer Placeholder 4">
            <a:extLst>
              <a:ext uri="{FF2B5EF4-FFF2-40B4-BE49-F238E27FC236}">
                <a16:creationId xmlns:a16="http://schemas.microsoft.com/office/drawing/2014/main" id="{A1EB93B9-7818-489D-AFFB-B6EAD27FF1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528D36-894E-4FCB-B8BB-84DE89949B23}"/>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32428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964F1-5687-421F-B3DF-BA3C8DADC0E6}"/>
              </a:ext>
            </a:extLst>
          </p:cNvPr>
          <p:cNvSpPr>
            <a:spLocks noGrp="1"/>
          </p:cNvSpPr>
          <p:nvPr>
            <p:ph type="title"/>
          </p:nvPr>
        </p:nvSpPr>
        <p:spPr>
          <a:xfrm>
            <a:off x="1380930" y="1709738"/>
            <a:ext cx="9966519" cy="2852737"/>
          </a:xfrm>
        </p:spPr>
        <p:txBody>
          <a:bodyPr anchor="b">
            <a:normAutofit/>
          </a:bodyPr>
          <a:lstStyle>
            <a:lvl1pPr>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DBB876-5FD9-4964-BD37-6F05DAEBE325}"/>
              </a:ext>
            </a:extLst>
          </p:cNvPr>
          <p:cNvSpPr>
            <a:spLocks noGrp="1"/>
          </p:cNvSpPr>
          <p:nvPr>
            <p:ph type="body" idx="1" hasCustomPrompt="1"/>
          </p:nvPr>
        </p:nvSpPr>
        <p:spPr>
          <a:xfrm>
            <a:off x="1380930" y="4976327"/>
            <a:ext cx="9966520" cy="1113323"/>
          </a:xfrm>
        </p:spPr>
        <p:txBody>
          <a:bodyPr>
            <a:normAutofit/>
          </a:bodyPr>
          <a:lstStyle>
            <a:lvl1pPr marL="0" indent="0">
              <a:buNone/>
              <a:defRPr sz="12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75EA80A-FCDD-4009-9A1F-8B54817869DC}"/>
              </a:ext>
            </a:extLst>
          </p:cNvPr>
          <p:cNvSpPr>
            <a:spLocks noGrp="1"/>
          </p:cNvSpPr>
          <p:nvPr>
            <p:ph type="dt" sz="half" idx="10"/>
          </p:nvPr>
        </p:nvSpPr>
        <p:spPr/>
        <p:txBody>
          <a:bodyPr/>
          <a:lstStyle/>
          <a:p>
            <a:fld id="{8D4211C4-AE09-4254-A5E3-6DA9B099C971}" type="datetime2">
              <a:rPr lang="en-US" smtClean="0"/>
              <a:t>Wednesday, August 26, 2020</a:t>
            </a:fld>
            <a:endParaRPr lang="en-US"/>
          </a:p>
        </p:txBody>
      </p:sp>
      <p:sp>
        <p:nvSpPr>
          <p:cNvPr id="5" name="Footer Placeholder 4">
            <a:extLst>
              <a:ext uri="{FF2B5EF4-FFF2-40B4-BE49-F238E27FC236}">
                <a16:creationId xmlns:a16="http://schemas.microsoft.com/office/drawing/2014/main" id="{EA4A3422-56D9-4942-BC63-831AED91F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D4B42A-AC2C-4FD8-AD0D-BECDD3846D3A}"/>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2343649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FDAF1-8359-4A0F-91B3-03E77C670543}"/>
              </a:ext>
            </a:extLst>
          </p:cNvPr>
          <p:cNvSpPr>
            <a:spLocks noGrp="1"/>
          </p:cNvSpPr>
          <p:nvPr>
            <p:ph type="title"/>
          </p:nvPr>
        </p:nvSpPr>
        <p:spPr>
          <a:xfrm>
            <a:off x="1044054" y="457200"/>
            <a:ext cx="10309745" cy="1233488"/>
          </a:xfrm>
        </p:spPr>
        <p:txBody>
          <a:bodyPr>
            <a:normAutofit/>
          </a:bodyPr>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21E3D3-6B33-4CA0-B06B-A8BB05CAB3C4}"/>
              </a:ext>
            </a:extLst>
          </p:cNvPr>
          <p:cNvSpPr>
            <a:spLocks noGrp="1"/>
          </p:cNvSpPr>
          <p:nvPr>
            <p:ph sz="half" idx="1"/>
          </p:nvPr>
        </p:nvSpPr>
        <p:spPr>
          <a:xfrm>
            <a:off x="1044054" y="1996141"/>
            <a:ext cx="4975746"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629C334-815D-47FD-A9B5-E871E28641C9}"/>
              </a:ext>
            </a:extLst>
          </p:cNvPr>
          <p:cNvSpPr>
            <a:spLocks noGrp="1"/>
          </p:cNvSpPr>
          <p:nvPr>
            <p:ph sz="half" idx="2"/>
          </p:nvPr>
        </p:nvSpPr>
        <p:spPr>
          <a:xfrm>
            <a:off x="6172200" y="1996141"/>
            <a:ext cx="5181600"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797975F2-7A90-4820-B90F-D28E31A35EB8}"/>
              </a:ext>
            </a:extLst>
          </p:cNvPr>
          <p:cNvSpPr>
            <a:spLocks noGrp="1"/>
          </p:cNvSpPr>
          <p:nvPr>
            <p:ph type="dt" sz="half" idx="10"/>
          </p:nvPr>
        </p:nvSpPr>
        <p:spPr/>
        <p:txBody>
          <a:bodyPr/>
          <a:lstStyle/>
          <a:p>
            <a:fld id="{681742C3-E082-4760-93B2-E209268DD00C}" type="datetime2">
              <a:rPr lang="en-US" smtClean="0"/>
              <a:t>Wednesday, August 26, 2020</a:t>
            </a:fld>
            <a:endParaRPr lang="en-US"/>
          </a:p>
        </p:txBody>
      </p:sp>
      <p:sp>
        <p:nvSpPr>
          <p:cNvPr id="6" name="Footer Placeholder 5">
            <a:extLst>
              <a:ext uri="{FF2B5EF4-FFF2-40B4-BE49-F238E27FC236}">
                <a16:creationId xmlns:a16="http://schemas.microsoft.com/office/drawing/2014/main" id="{823CFAD5-8AF8-4610-8324-85AA062E27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808CC8-C46E-4A10-8A83-7A251067EA68}"/>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731244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E82B8-F9D9-4F53-A4A6-F12EB5F12846}"/>
              </a:ext>
            </a:extLst>
          </p:cNvPr>
          <p:cNvSpPr>
            <a:spLocks noGrp="1"/>
          </p:cNvSpPr>
          <p:nvPr>
            <p:ph type="title"/>
          </p:nvPr>
        </p:nvSpPr>
        <p:spPr>
          <a:xfrm>
            <a:off x="1368490" y="457200"/>
            <a:ext cx="9986898" cy="1233488"/>
          </a:xfrm>
        </p:spPr>
        <p:txBody>
          <a:bodyPr>
            <a:normAutofit/>
          </a:bodyPr>
          <a:lstStyle>
            <a:lvl1pP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F070CA-85E9-47C7-8564-FFA1AE34B9E5}"/>
              </a:ext>
            </a:extLst>
          </p:cNvPr>
          <p:cNvSpPr>
            <a:spLocks noGrp="1"/>
          </p:cNvSpPr>
          <p:nvPr>
            <p:ph type="body" idx="1"/>
          </p:nvPr>
        </p:nvSpPr>
        <p:spPr>
          <a:xfrm>
            <a:off x="1368490" y="1681163"/>
            <a:ext cx="462908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38D4B1-41B3-4BF5-9076-A16984A81FF1}"/>
              </a:ext>
            </a:extLst>
          </p:cNvPr>
          <p:cNvSpPr>
            <a:spLocks noGrp="1"/>
          </p:cNvSpPr>
          <p:nvPr>
            <p:ph sz="half" idx="2"/>
          </p:nvPr>
        </p:nvSpPr>
        <p:spPr>
          <a:xfrm>
            <a:off x="1368490" y="2505075"/>
            <a:ext cx="462908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E6A38DC-A016-4CFD-AC19-F24A9E062022}"/>
              </a:ext>
            </a:extLst>
          </p:cNvPr>
          <p:cNvSpPr>
            <a:spLocks noGrp="1"/>
          </p:cNvSpPr>
          <p:nvPr>
            <p:ph type="body" sz="quarter" idx="3"/>
          </p:nvPr>
        </p:nvSpPr>
        <p:spPr>
          <a:xfrm>
            <a:off x="6344816" y="1681163"/>
            <a:ext cx="501057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F930FA-8C00-42AB-B2D1-FE4E4BDB3C6E}"/>
              </a:ext>
            </a:extLst>
          </p:cNvPr>
          <p:cNvSpPr>
            <a:spLocks noGrp="1"/>
          </p:cNvSpPr>
          <p:nvPr>
            <p:ph sz="quarter" idx="4"/>
          </p:nvPr>
        </p:nvSpPr>
        <p:spPr>
          <a:xfrm>
            <a:off x="6344814" y="2505075"/>
            <a:ext cx="5010573"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18B698E-FAE5-4F2C-AE0E-4FD281E8F30E}"/>
              </a:ext>
            </a:extLst>
          </p:cNvPr>
          <p:cNvSpPr>
            <a:spLocks noGrp="1"/>
          </p:cNvSpPr>
          <p:nvPr>
            <p:ph type="dt" sz="half" idx="10"/>
          </p:nvPr>
        </p:nvSpPr>
        <p:spPr/>
        <p:txBody>
          <a:bodyPr/>
          <a:lstStyle/>
          <a:p>
            <a:fld id="{3B6FC950-F824-48B9-B984-CAEE265865E5}" type="datetime2">
              <a:rPr lang="en-US" smtClean="0"/>
              <a:t>Wednesday, August 26, 2020</a:t>
            </a:fld>
            <a:endParaRPr lang="en-US"/>
          </a:p>
        </p:txBody>
      </p:sp>
      <p:sp>
        <p:nvSpPr>
          <p:cNvPr id="8" name="Footer Placeholder 7">
            <a:extLst>
              <a:ext uri="{FF2B5EF4-FFF2-40B4-BE49-F238E27FC236}">
                <a16:creationId xmlns:a16="http://schemas.microsoft.com/office/drawing/2014/main" id="{B5C4BB6C-CAA4-4EA8-8EA1-65ADE056F2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BB6A12-0532-47CA-B070-232141CC1064}"/>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889277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08FA1-831E-4AD6-B0D1-BA85E67A5032}"/>
              </a:ext>
            </a:extLst>
          </p:cNvPr>
          <p:cNvSpPr>
            <a:spLocks noGrp="1"/>
          </p:cNvSpPr>
          <p:nvPr>
            <p:ph type="title"/>
          </p:nvPr>
        </p:nvSpPr>
        <p:spPr>
          <a:xfrm>
            <a:off x="1371599" y="457200"/>
            <a:ext cx="9982199" cy="1233488"/>
          </a:xfrm>
        </p:spPr>
        <p:txBody>
          <a:bodyPr>
            <a:normAutofit/>
          </a:bodyPr>
          <a:lstStyle>
            <a:lvl1pPr>
              <a:defRPr sz="32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CE94142-C469-4B0E-8C01-C64BA28F52D2}"/>
              </a:ext>
            </a:extLst>
          </p:cNvPr>
          <p:cNvSpPr>
            <a:spLocks noGrp="1"/>
          </p:cNvSpPr>
          <p:nvPr>
            <p:ph type="dt" sz="half" idx="10"/>
          </p:nvPr>
        </p:nvSpPr>
        <p:spPr/>
        <p:txBody>
          <a:bodyPr/>
          <a:lstStyle/>
          <a:p>
            <a:fld id="{BC8E3A0F-68E7-4D17-BB84-ED1BA4F6AC6B}" type="datetime2">
              <a:rPr lang="en-US" smtClean="0"/>
              <a:t>Wednesday, August 26, 2020</a:t>
            </a:fld>
            <a:endParaRPr lang="en-US"/>
          </a:p>
        </p:txBody>
      </p:sp>
      <p:sp>
        <p:nvSpPr>
          <p:cNvPr id="4" name="Footer Placeholder 3">
            <a:extLst>
              <a:ext uri="{FF2B5EF4-FFF2-40B4-BE49-F238E27FC236}">
                <a16:creationId xmlns:a16="http://schemas.microsoft.com/office/drawing/2014/main" id="{02AAFCE6-5C7E-438F-8D4A-21E155681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ACFD88-63EA-427F-978C-B7844D1A5E32}"/>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535464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82A4F0-76A5-4852-982B-32B3B685732E}"/>
              </a:ext>
            </a:extLst>
          </p:cNvPr>
          <p:cNvSpPr>
            <a:spLocks noGrp="1"/>
          </p:cNvSpPr>
          <p:nvPr>
            <p:ph type="dt" sz="half" idx="10"/>
          </p:nvPr>
        </p:nvSpPr>
        <p:spPr/>
        <p:txBody>
          <a:bodyPr/>
          <a:lstStyle/>
          <a:p>
            <a:fld id="{EDB7BC4F-EDA1-4BA2-BFF3-FE5B31CCB58B}" type="datetime2">
              <a:rPr lang="en-US" smtClean="0"/>
              <a:t>Wednesday, August 26, 2020</a:t>
            </a:fld>
            <a:endParaRPr lang="en-US"/>
          </a:p>
        </p:txBody>
      </p:sp>
      <p:sp>
        <p:nvSpPr>
          <p:cNvPr id="3" name="Footer Placeholder 2">
            <a:extLst>
              <a:ext uri="{FF2B5EF4-FFF2-40B4-BE49-F238E27FC236}">
                <a16:creationId xmlns:a16="http://schemas.microsoft.com/office/drawing/2014/main" id="{8750CFAE-4BEB-4272-A2E6-FDD9D6A032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3B71B7-74B7-4CF1-8FE0-F4863CD7D97C}"/>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765152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432BE-C4E5-4F12-AB53-EBEF2B76B251}"/>
              </a:ext>
            </a:extLst>
          </p:cNvPr>
          <p:cNvSpPr>
            <a:spLocks noGrp="1"/>
          </p:cNvSpPr>
          <p:nvPr>
            <p:ph type="title"/>
          </p:nvPr>
        </p:nvSpPr>
        <p:spPr>
          <a:xfrm>
            <a:off x="1318755" y="457200"/>
            <a:ext cx="3932237" cy="1921434"/>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FAE7F57-4ABF-4BA4-A892-38857A02F60D}"/>
              </a:ext>
            </a:extLst>
          </p:cNvPr>
          <p:cNvSpPr>
            <a:spLocks noGrp="1"/>
          </p:cNvSpPr>
          <p:nvPr>
            <p:ph idx="1"/>
          </p:nvPr>
        </p:nvSpPr>
        <p:spPr>
          <a:xfrm>
            <a:off x="5648130" y="987425"/>
            <a:ext cx="5707257"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32E444-E5BD-443F-AB83-84D7CE0AB768}"/>
              </a:ext>
            </a:extLst>
          </p:cNvPr>
          <p:cNvSpPr>
            <a:spLocks noGrp="1"/>
          </p:cNvSpPr>
          <p:nvPr>
            <p:ph type="body" sz="half" idx="2"/>
          </p:nvPr>
        </p:nvSpPr>
        <p:spPr>
          <a:xfrm>
            <a:off x="1318755" y="2799184"/>
            <a:ext cx="3932237" cy="306980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998A4-FD2F-4126-99C5-E2063AE02482}"/>
              </a:ext>
            </a:extLst>
          </p:cNvPr>
          <p:cNvSpPr>
            <a:spLocks noGrp="1"/>
          </p:cNvSpPr>
          <p:nvPr>
            <p:ph type="dt" sz="half" idx="10"/>
          </p:nvPr>
        </p:nvSpPr>
        <p:spPr/>
        <p:txBody>
          <a:bodyPr/>
          <a:lstStyle/>
          <a:p>
            <a:fld id="{3AAE694C-1394-4838-A564-7380835C2E77}" type="datetime2">
              <a:rPr lang="en-US" smtClean="0"/>
              <a:t>Wednesday, August 26, 2020</a:t>
            </a:fld>
            <a:endParaRPr lang="en-US"/>
          </a:p>
        </p:txBody>
      </p:sp>
      <p:sp>
        <p:nvSpPr>
          <p:cNvPr id="6" name="Footer Placeholder 5">
            <a:extLst>
              <a:ext uri="{FF2B5EF4-FFF2-40B4-BE49-F238E27FC236}">
                <a16:creationId xmlns:a16="http://schemas.microsoft.com/office/drawing/2014/main" id="{E96457D3-F808-4DB2-9C9C-B185E71F2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31BC9B-21D1-4D2D-B02E-C887A02CA373}"/>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14714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43EC2-2D8C-4E8D-8CC7-9676480146E2}"/>
              </a:ext>
            </a:extLst>
          </p:cNvPr>
          <p:cNvSpPr>
            <a:spLocks noGrp="1"/>
          </p:cNvSpPr>
          <p:nvPr>
            <p:ph type="title"/>
          </p:nvPr>
        </p:nvSpPr>
        <p:spPr>
          <a:xfrm>
            <a:off x="1378966" y="681135"/>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566AF89-5FBD-43DD-958D-A5C608AE2E2C}"/>
              </a:ext>
            </a:extLst>
          </p:cNvPr>
          <p:cNvSpPr>
            <a:spLocks noGrp="1"/>
          </p:cNvSpPr>
          <p:nvPr>
            <p:ph type="pic" idx="1"/>
          </p:nvPr>
        </p:nvSpPr>
        <p:spPr>
          <a:xfrm>
            <a:off x="5834742" y="858417"/>
            <a:ext cx="5520645" cy="50026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770A545-2CE6-48C4-A725-EF68A3F1BFCB}"/>
              </a:ext>
            </a:extLst>
          </p:cNvPr>
          <p:cNvSpPr>
            <a:spLocks noGrp="1"/>
          </p:cNvSpPr>
          <p:nvPr>
            <p:ph type="body" sz="half" idx="2"/>
          </p:nvPr>
        </p:nvSpPr>
        <p:spPr>
          <a:xfrm>
            <a:off x="1378966" y="2281335"/>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4466B2-6FE6-4352-BBF9-84BCD946C28B}"/>
              </a:ext>
            </a:extLst>
          </p:cNvPr>
          <p:cNvSpPr>
            <a:spLocks noGrp="1"/>
          </p:cNvSpPr>
          <p:nvPr>
            <p:ph type="dt" sz="half" idx="10"/>
          </p:nvPr>
        </p:nvSpPr>
        <p:spPr/>
        <p:txBody>
          <a:bodyPr/>
          <a:lstStyle/>
          <a:p>
            <a:fld id="{CAB84B19-1A00-4EDB-8425-E1827A377364}" type="datetime2">
              <a:rPr lang="en-US" smtClean="0"/>
              <a:t>Wednesday, August 26, 2020</a:t>
            </a:fld>
            <a:endParaRPr lang="en-US"/>
          </a:p>
        </p:txBody>
      </p:sp>
      <p:sp>
        <p:nvSpPr>
          <p:cNvPr id="6" name="Footer Placeholder 5">
            <a:extLst>
              <a:ext uri="{FF2B5EF4-FFF2-40B4-BE49-F238E27FC236}">
                <a16:creationId xmlns:a16="http://schemas.microsoft.com/office/drawing/2014/main" id="{398991BC-29A5-4182-BD83-9D99D28894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C1C78F-6633-4604-8832-8E9D2DC768BB}"/>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71641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4C0BBB-0042-4603-A226-6117F3FD5B3C}"/>
              </a:ext>
            </a:extLst>
          </p:cNvPr>
          <p:cNvSpPr/>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44F520-2598-460E-9F91-B02F60830CA2}"/>
              </a:ext>
            </a:extLst>
          </p:cNvPr>
          <p:cNvSpPr/>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AD478F2F-4F04-4604-9005-BF0CB1142512}"/>
              </a:ext>
            </a:extLst>
          </p:cNvPr>
          <p:cNvSpPr>
            <a:spLocks noGrp="1"/>
          </p:cNvSpPr>
          <p:nvPr>
            <p:ph type="title"/>
          </p:nvPr>
        </p:nvSpPr>
        <p:spPr>
          <a:xfrm>
            <a:off x="1371600" y="361666"/>
            <a:ext cx="9810376" cy="1659404"/>
          </a:xfrm>
          <a:prstGeom prst="rect">
            <a:avLst/>
          </a:prstGeom>
        </p:spPr>
        <p:txBody>
          <a:bodyPr vert="horz" lIns="0" tIns="0" rIns="0" bIns="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54A17D2-52AF-4B40-80A8-3E0DB855F297}"/>
              </a:ext>
            </a:extLst>
          </p:cNvPr>
          <p:cNvSpPr>
            <a:spLocks noGrp="1"/>
          </p:cNvSpPr>
          <p:nvPr>
            <p:ph type="body" idx="1"/>
          </p:nvPr>
        </p:nvSpPr>
        <p:spPr>
          <a:xfrm>
            <a:off x="1371600" y="2286000"/>
            <a:ext cx="9810376" cy="3857811"/>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592E0AA-D5B3-4BCF-BA69-209D9B335A06}"/>
              </a:ext>
            </a:extLst>
          </p:cNvPr>
          <p:cNvSpPr>
            <a:spLocks noGrp="1"/>
          </p:cNvSpPr>
          <p:nvPr>
            <p:ph type="dt" sz="half" idx="2"/>
          </p:nvPr>
        </p:nvSpPr>
        <p:spPr>
          <a:xfrm>
            <a:off x="7910111" y="6409170"/>
            <a:ext cx="3702392" cy="448830"/>
          </a:xfrm>
          <a:prstGeom prst="rect">
            <a:avLst/>
          </a:prstGeom>
        </p:spPr>
        <p:txBody>
          <a:bodyPr vert="horz" lIns="91440" tIns="45720" rIns="91440" bIns="45720" rtlCol="0" anchor="ctr"/>
          <a:lstStyle>
            <a:lvl1pPr algn="r">
              <a:defRPr sz="800" cap="all" spc="300" baseline="0">
                <a:solidFill>
                  <a:schemeClr val="bg1"/>
                </a:solidFill>
              </a:defRPr>
            </a:lvl1pPr>
          </a:lstStyle>
          <a:p>
            <a:fld id="{10076A27-8146-4F75-9851-A83577C6FD8A}" type="datetime2">
              <a:rPr lang="en-US" smtClean="0"/>
              <a:t>Wednesday, August 26, 2020</a:t>
            </a:fld>
            <a:endParaRPr lang="en-US"/>
          </a:p>
        </p:txBody>
      </p:sp>
      <p:sp>
        <p:nvSpPr>
          <p:cNvPr id="5" name="Footer Placeholder 4">
            <a:extLst>
              <a:ext uri="{FF2B5EF4-FFF2-40B4-BE49-F238E27FC236}">
                <a16:creationId xmlns:a16="http://schemas.microsoft.com/office/drawing/2014/main" id="{5F10A637-D86F-4FA1-985D-2D82456511B1}"/>
              </a:ext>
            </a:extLst>
          </p:cNvPr>
          <p:cNvSpPr>
            <a:spLocks noGrp="1"/>
          </p:cNvSpPr>
          <p:nvPr>
            <p:ph type="ftr" sz="quarter" idx="3"/>
          </p:nvPr>
        </p:nvSpPr>
        <p:spPr>
          <a:xfrm rot="5400000">
            <a:off x="-1828801" y="1912217"/>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endParaRPr lang="en-US"/>
          </a:p>
        </p:txBody>
      </p:sp>
      <p:sp>
        <p:nvSpPr>
          <p:cNvPr id="6" name="Slide Number Placeholder 5">
            <a:extLst>
              <a:ext uri="{FF2B5EF4-FFF2-40B4-BE49-F238E27FC236}">
                <a16:creationId xmlns:a16="http://schemas.microsoft.com/office/drawing/2014/main" id="{80F2FA4D-A931-46BA-B767-29A6FD5AAD2A}"/>
              </a:ext>
            </a:extLst>
          </p:cNvPr>
          <p:cNvSpPr>
            <a:spLocks noGrp="1"/>
          </p:cNvSpPr>
          <p:nvPr>
            <p:ph type="sldNum" sz="quarter" idx="4"/>
          </p:nvPr>
        </p:nvSpPr>
        <p:spPr>
          <a:xfrm>
            <a:off x="11669678" y="6408742"/>
            <a:ext cx="438652" cy="448830"/>
          </a:xfrm>
          <a:prstGeom prst="rect">
            <a:avLst/>
          </a:prstGeom>
        </p:spPr>
        <p:txBody>
          <a:bodyPr vert="horz" lIns="91440" tIns="45720" rIns="91440" bIns="45720" rtlCol="0" anchor="ctr"/>
          <a:lstStyle>
            <a:lvl1pPr algn="r">
              <a:defRPr sz="800">
                <a:solidFill>
                  <a:schemeClr val="bg1"/>
                </a:solidFill>
              </a:defRPr>
            </a:lvl1pPr>
          </a:lstStyle>
          <a:p>
            <a:fld id="{B9EAB3BA-07EE-4B64-A177-47C30D775877}" type="slidenum">
              <a:rPr lang="en-US" smtClean="0"/>
              <a:t>‹#›</a:t>
            </a:fld>
            <a:endParaRPr lang="en-US"/>
          </a:p>
        </p:txBody>
      </p:sp>
    </p:spTree>
    <p:extLst>
      <p:ext uri="{BB962C8B-B14F-4D97-AF65-F5344CB8AC3E}">
        <p14:creationId xmlns:p14="http://schemas.microsoft.com/office/powerpoint/2010/main" val="1872819692"/>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24" r:id="rId6"/>
    <p:sldLayoutId id="2147483719" r:id="rId7"/>
    <p:sldLayoutId id="2147483720" r:id="rId8"/>
    <p:sldLayoutId id="2147483721" r:id="rId9"/>
    <p:sldLayoutId id="2147483723" r:id="rId10"/>
    <p:sldLayoutId id="2147483722"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EFFE9620-9C90-4BC3-B883-01E7265F54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CEAD642-85CF-4750-8432-7C80C901F0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2001" cy="6858000"/>
          </a:xfrm>
          <a:prstGeom prst="rect">
            <a:avLst/>
          </a:prstGeom>
          <a:gradFill>
            <a:gsLst>
              <a:gs pos="0">
                <a:schemeClr val="accent6">
                  <a:lumMod val="75000"/>
                </a:schemeClr>
              </a:gs>
              <a:gs pos="100000">
                <a:schemeClr val="tx2">
                  <a:lumMod val="50000"/>
                  <a:lumOff val="50000"/>
                  <a:alpha val="53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A33EEAE-15D5-4119-8C1E-89D943F91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29"/>
            <a:ext cx="12192002" cy="6408743"/>
          </a:xfrm>
          <a:prstGeom prst="rect">
            <a:avLst/>
          </a:prstGeom>
          <a:gradFill>
            <a:gsLst>
              <a:gs pos="0">
                <a:schemeClr val="accent5">
                  <a:alpha val="95000"/>
                </a:schemeClr>
              </a:gs>
              <a:gs pos="100000">
                <a:schemeClr val="tx2">
                  <a:lumMod val="75000"/>
                  <a:lumOff val="25000"/>
                  <a:alpha val="64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30D8B3B-9B80-4025-B934-26DC7D7CD2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608179" cy="6858001"/>
          </a:xfrm>
          <a:prstGeom prst="rect">
            <a:avLst/>
          </a:prstGeom>
          <a:gradFill>
            <a:gsLst>
              <a:gs pos="22000">
                <a:schemeClr val="accent2">
                  <a:alpha val="32000"/>
                </a:schemeClr>
              </a:gs>
              <a:gs pos="99000">
                <a:schemeClr val="accent6">
                  <a:lumMod val="75000"/>
                  <a:alpha val="50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467AAD5-A599-4928-9605-09F207D759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470924" y="-863506"/>
            <a:ext cx="6857571" cy="8584581"/>
          </a:xfrm>
          <a:prstGeom prst="rect">
            <a:avLst/>
          </a:prstGeom>
          <a:gradFill>
            <a:gsLst>
              <a:gs pos="0">
                <a:schemeClr val="accent2">
                  <a:alpha val="61000"/>
                </a:schemeClr>
              </a:gs>
              <a:gs pos="84000">
                <a:schemeClr val="accent6">
                  <a:alpha val="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835682F0-7BC6-4526-8BFA-58EA002C80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1348001" y="892771"/>
            <a:ext cx="4675167" cy="5009112"/>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43000">
                <a:schemeClr val="bg1">
                  <a:alpha val="0"/>
                </a:schemeClr>
              </a:gs>
              <a:gs pos="100000">
                <a:schemeClr val="accent6">
                  <a:alpha val="35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21044145-079C-A243-85DF-7BDA207E42B5}"/>
              </a:ext>
            </a:extLst>
          </p:cNvPr>
          <p:cNvSpPr>
            <a:spLocks noGrp="1"/>
          </p:cNvSpPr>
          <p:nvPr>
            <p:ph type="ctrTitle"/>
          </p:nvPr>
        </p:nvSpPr>
        <p:spPr>
          <a:xfrm>
            <a:off x="4221803" y="1173479"/>
            <a:ext cx="6598597" cy="2336483"/>
          </a:xfrm>
        </p:spPr>
        <p:txBody>
          <a:bodyPr>
            <a:normAutofit/>
          </a:bodyPr>
          <a:lstStyle/>
          <a:p>
            <a:pPr algn="l">
              <a:lnSpc>
                <a:spcPct val="90000"/>
              </a:lnSpc>
            </a:pPr>
            <a:r>
              <a:rPr lang="en-US">
                <a:solidFill>
                  <a:schemeClr val="bg1"/>
                </a:solidFill>
              </a:rPr>
              <a:t>Detecting Fraudulent Credit Card Transactions </a:t>
            </a:r>
          </a:p>
        </p:txBody>
      </p:sp>
      <p:sp>
        <p:nvSpPr>
          <p:cNvPr id="3" name="Subtitle 2">
            <a:extLst>
              <a:ext uri="{FF2B5EF4-FFF2-40B4-BE49-F238E27FC236}">
                <a16:creationId xmlns:a16="http://schemas.microsoft.com/office/drawing/2014/main" id="{11823EFB-BCE2-5645-A147-598FF28D7621}"/>
              </a:ext>
            </a:extLst>
          </p:cNvPr>
          <p:cNvSpPr>
            <a:spLocks noGrp="1"/>
          </p:cNvSpPr>
          <p:nvPr>
            <p:ph type="subTitle" idx="1"/>
          </p:nvPr>
        </p:nvSpPr>
        <p:spPr>
          <a:xfrm>
            <a:off x="4221803" y="3758499"/>
            <a:ext cx="6598597" cy="1741549"/>
          </a:xfrm>
        </p:spPr>
        <p:txBody>
          <a:bodyPr>
            <a:normAutofit/>
          </a:bodyPr>
          <a:lstStyle/>
          <a:p>
            <a:pPr algn="l"/>
            <a:r>
              <a:rPr lang="en-US" sz="1400">
                <a:solidFill>
                  <a:schemeClr val="bg1"/>
                </a:solidFill>
              </a:rPr>
              <a:t>Chika Umeadi </a:t>
            </a:r>
          </a:p>
          <a:p>
            <a:pPr algn="l"/>
            <a:r>
              <a:rPr lang="en-US" sz="1400">
                <a:solidFill>
                  <a:schemeClr val="bg1"/>
                </a:solidFill>
              </a:rPr>
              <a:t>9/26/2020</a:t>
            </a:r>
          </a:p>
          <a:p>
            <a:pPr algn="l"/>
            <a:r>
              <a:rPr lang="en-US" sz="1400">
                <a:solidFill>
                  <a:schemeClr val="bg1"/>
                </a:solidFill>
              </a:rPr>
              <a:t>Cumeadi@gmail.com</a:t>
            </a:r>
          </a:p>
        </p:txBody>
      </p:sp>
      <p:pic>
        <p:nvPicPr>
          <p:cNvPr id="4" name="Picture 3">
            <a:extLst>
              <a:ext uri="{FF2B5EF4-FFF2-40B4-BE49-F238E27FC236}">
                <a16:creationId xmlns:a16="http://schemas.microsoft.com/office/drawing/2014/main" id="{E3952EDD-F98B-4F71-9CBB-CD50A4D83579}"/>
              </a:ext>
            </a:extLst>
          </p:cNvPr>
          <p:cNvPicPr>
            <a:picLocks noChangeAspect="1"/>
          </p:cNvPicPr>
          <p:nvPr/>
        </p:nvPicPr>
        <p:blipFill rotWithShape="1">
          <a:blip r:embed="rId2"/>
          <a:srcRect l="17729" r="31404" b="1"/>
          <a:stretch/>
        </p:blipFill>
        <p:spPr>
          <a:xfrm>
            <a:off x="1037820" y="896184"/>
            <a:ext cx="2569597" cy="5051526"/>
          </a:xfrm>
          <a:custGeom>
            <a:avLst/>
            <a:gdLst/>
            <a:ahLst/>
            <a:cxnLst/>
            <a:rect l="l" t="t" r="r" b="b"/>
            <a:pathLst>
              <a:path w="2569597" h="5051526">
                <a:moveTo>
                  <a:pt x="2525763" y="0"/>
                </a:moveTo>
                <a:lnTo>
                  <a:pt x="2569597" y="2214"/>
                </a:lnTo>
                <a:lnTo>
                  <a:pt x="2569597" y="5049313"/>
                </a:lnTo>
                <a:lnTo>
                  <a:pt x="2525763" y="5051526"/>
                </a:lnTo>
                <a:cubicBezTo>
                  <a:pt x="1130823" y="5051526"/>
                  <a:pt x="0" y="3920703"/>
                  <a:pt x="0" y="2525763"/>
                </a:cubicBezTo>
                <a:cubicBezTo>
                  <a:pt x="0" y="1130823"/>
                  <a:pt x="1130823" y="0"/>
                  <a:pt x="2525763" y="0"/>
                </a:cubicBezTo>
                <a:close/>
              </a:path>
            </a:pathLst>
          </a:custGeom>
        </p:spPr>
      </p:pic>
    </p:spTree>
    <p:extLst>
      <p:ext uri="{BB962C8B-B14F-4D97-AF65-F5344CB8AC3E}">
        <p14:creationId xmlns:p14="http://schemas.microsoft.com/office/powerpoint/2010/main" val="31502421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9" name="Rectangle 138">
            <a:extLst>
              <a:ext uri="{FF2B5EF4-FFF2-40B4-BE49-F238E27FC236}">
                <a16:creationId xmlns:a16="http://schemas.microsoft.com/office/drawing/2014/main" id="{E3CBB9B1-7B7D-4BA1-A1AF-572168B395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66C811-6541-6144-ADE0-C9B40AAE26A8}"/>
              </a:ext>
            </a:extLst>
          </p:cNvPr>
          <p:cNvSpPr>
            <a:spLocks noGrp="1"/>
          </p:cNvSpPr>
          <p:nvPr>
            <p:ph type="title"/>
          </p:nvPr>
        </p:nvSpPr>
        <p:spPr>
          <a:xfrm>
            <a:off x="8643193" y="457201"/>
            <a:ext cx="3091607" cy="1727643"/>
          </a:xfrm>
        </p:spPr>
        <p:txBody>
          <a:bodyPr anchor="b">
            <a:normAutofit/>
          </a:bodyPr>
          <a:lstStyle/>
          <a:p>
            <a:r>
              <a:rPr lang="en-US" sz="2800" dirty="0"/>
              <a:t>Analysis </a:t>
            </a:r>
          </a:p>
        </p:txBody>
      </p:sp>
      <p:pic>
        <p:nvPicPr>
          <p:cNvPr id="1026" name="Picture 2">
            <a:extLst>
              <a:ext uri="{FF2B5EF4-FFF2-40B4-BE49-F238E27FC236}">
                <a16:creationId xmlns:a16="http://schemas.microsoft.com/office/drawing/2014/main" id="{FB882C36-5C5E-FC4E-A4C3-079F03DEBC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8917" b="1"/>
          <a:stretch/>
        </p:blipFill>
        <p:spPr bwMode="auto">
          <a:xfrm>
            <a:off x="20" y="431"/>
            <a:ext cx="8115280" cy="6408311"/>
          </a:xfrm>
          <a:prstGeom prst="rect">
            <a:avLst/>
          </a:prstGeom>
          <a:noFill/>
          <a:extLst>
            <a:ext uri="{909E8E84-426E-40DD-AFC4-6F175D3DCCD1}">
              <a14:hiddenFill xmlns:a14="http://schemas.microsoft.com/office/drawing/2010/main">
                <a:solidFill>
                  <a:srgbClr val="FFFFFF"/>
                </a:solidFill>
              </a14:hiddenFill>
            </a:ext>
          </a:extLst>
        </p:spPr>
      </p:pic>
      <p:sp>
        <p:nvSpPr>
          <p:cNvPr id="1030" name="Content Placeholder 1029">
            <a:extLst>
              <a:ext uri="{FF2B5EF4-FFF2-40B4-BE49-F238E27FC236}">
                <a16:creationId xmlns:a16="http://schemas.microsoft.com/office/drawing/2014/main" id="{145B81FA-129B-405C-AAC6-E1F1D6F1851A}"/>
              </a:ext>
            </a:extLst>
          </p:cNvPr>
          <p:cNvSpPr>
            <a:spLocks noGrp="1"/>
          </p:cNvSpPr>
          <p:nvPr>
            <p:ph idx="1"/>
          </p:nvPr>
        </p:nvSpPr>
        <p:spPr>
          <a:xfrm>
            <a:off x="8643193" y="2530549"/>
            <a:ext cx="2942813" cy="3428124"/>
          </a:xfrm>
        </p:spPr>
        <p:txBody>
          <a:bodyPr>
            <a:normAutofit/>
          </a:bodyPr>
          <a:lstStyle/>
          <a:p>
            <a:r>
              <a:rPr lang="en-US" sz="1400" dirty="0"/>
              <a:t>Low correlation across features. There are some areas of interest around v6, v7, and v20 </a:t>
            </a:r>
          </a:p>
          <a:p>
            <a:r>
              <a:rPr lang="en-US" sz="1400" dirty="0"/>
              <a:t>Data set, on an individual feature level may not be as predicative as needed to build a linear regression model right out of the box.  </a:t>
            </a:r>
          </a:p>
        </p:txBody>
      </p:sp>
      <p:sp>
        <p:nvSpPr>
          <p:cNvPr id="141" name="Rectangle 140">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49257"/>
          </a:xfrm>
          <a:prstGeom prst="rect">
            <a:avLst/>
          </a:prstGeom>
          <a:gradFill>
            <a:gsLst>
              <a:gs pos="34000">
                <a:schemeClr val="accent4">
                  <a:alpha val="73000"/>
                </a:schemeClr>
              </a:gs>
              <a:gs pos="100000">
                <a:schemeClr val="accent5">
                  <a:alpha val="89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8314"/>
            <a:ext cx="8115300" cy="449258"/>
          </a:xfrm>
          <a:prstGeom prst="rect">
            <a:avLst/>
          </a:prstGeom>
          <a:gradFill>
            <a:gsLst>
              <a:gs pos="22000">
                <a:schemeClr val="accent5">
                  <a:lumMod val="60000"/>
                  <a:lumOff val="40000"/>
                  <a:alpha val="55000"/>
                </a:schemeClr>
              </a:gs>
              <a:gs pos="99000">
                <a:schemeClr val="accent2"/>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3624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EF0B905C-7B6B-DC40-A60D-FDA5DEA845DD}"/>
              </a:ext>
            </a:extLst>
          </p:cNvPr>
          <p:cNvSpPr>
            <a:spLocks noGrp="1"/>
          </p:cNvSpPr>
          <p:nvPr>
            <p:ph type="title"/>
          </p:nvPr>
        </p:nvSpPr>
        <p:spPr>
          <a:xfrm>
            <a:off x="387927" y="1028701"/>
            <a:ext cx="3248863" cy="3020785"/>
          </a:xfrm>
        </p:spPr>
        <p:txBody>
          <a:bodyPr>
            <a:normAutofit/>
          </a:bodyPr>
          <a:lstStyle/>
          <a:p>
            <a:pPr algn="r"/>
            <a:r>
              <a:rPr lang="en-US" sz="3200">
                <a:solidFill>
                  <a:schemeClr val="bg1"/>
                </a:solidFill>
              </a:rPr>
              <a:t>Results</a:t>
            </a:r>
          </a:p>
        </p:txBody>
      </p:sp>
      <p:sp>
        <p:nvSpPr>
          <p:cNvPr id="3" name="Content Placeholder 2">
            <a:extLst>
              <a:ext uri="{FF2B5EF4-FFF2-40B4-BE49-F238E27FC236}">
                <a16:creationId xmlns:a16="http://schemas.microsoft.com/office/drawing/2014/main" id="{068A5B79-742B-3F4A-A78C-4E064BE169C2}"/>
              </a:ext>
            </a:extLst>
          </p:cNvPr>
          <p:cNvSpPr>
            <a:spLocks noGrp="1"/>
          </p:cNvSpPr>
          <p:nvPr>
            <p:ph idx="1"/>
          </p:nvPr>
        </p:nvSpPr>
        <p:spPr>
          <a:xfrm>
            <a:off x="4777409" y="1028702"/>
            <a:ext cx="6273972" cy="4843462"/>
          </a:xfrm>
        </p:spPr>
        <p:txBody>
          <a:bodyPr>
            <a:normAutofit/>
          </a:bodyPr>
          <a:lstStyle/>
          <a:p>
            <a:pPr>
              <a:lnSpc>
                <a:spcPct val="110000"/>
              </a:lnSpc>
            </a:pPr>
            <a:r>
              <a:rPr lang="en-US" sz="1800" dirty="0"/>
              <a:t>Multivariate linear regression score : .52169</a:t>
            </a:r>
          </a:p>
          <a:p>
            <a:pPr>
              <a:lnSpc>
                <a:spcPct val="110000"/>
              </a:lnSpc>
            </a:pPr>
            <a:r>
              <a:rPr lang="en-US" sz="1800" dirty="0"/>
              <a:t> K folds best Cross-validated scores: [0.35810924 0.59194815 0.52405638 0.39852009 0.70735054 0.41947473 0.37571762 0.4910792 0.36022886] K= 9</a:t>
            </a:r>
          </a:p>
          <a:p>
            <a:pPr>
              <a:lnSpc>
                <a:spcPct val="110000"/>
              </a:lnSpc>
            </a:pPr>
            <a:r>
              <a:rPr lang="en-US" sz="1800" dirty="0"/>
              <a:t>KNN Accuracy Score : .998188</a:t>
            </a:r>
          </a:p>
          <a:p>
            <a:pPr marL="0" indent="0">
              <a:lnSpc>
                <a:spcPct val="110000"/>
              </a:lnSpc>
              <a:buNone/>
            </a:pPr>
            <a:r>
              <a:rPr lang="en-US" sz="1800" b="1" dirty="0"/>
              <a:t>2 Main Takeaways</a:t>
            </a:r>
          </a:p>
          <a:p>
            <a:pPr marL="457200" indent="-457200">
              <a:lnSpc>
                <a:spcPct val="110000"/>
              </a:lnSpc>
              <a:buFont typeface="+mj-lt"/>
              <a:buAutoNum type="arabicPeriod"/>
            </a:pPr>
            <a:r>
              <a:rPr lang="en-US" sz="1800" dirty="0"/>
              <a:t>Linear regression ended up doing better than we thought it would based on EDA. Using all features available, our 1</a:t>
            </a:r>
            <a:r>
              <a:rPr lang="en-US" sz="1800" baseline="30000" dirty="0"/>
              <a:t>st</a:t>
            </a:r>
            <a:r>
              <a:rPr lang="en-US" sz="1800" dirty="0"/>
              <a:t> model will guess the correct transaction class 52% of the time </a:t>
            </a:r>
          </a:p>
          <a:p>
            <a:pPr marL="457200" indent="-457200">
              <a:lnSpc>
                <a:spcPct val="110000"/>
              </a:lnSpc>
              <a:buFont typeface="+mj-lt"/>
              <a:buAutoNum type="arabicPeriod"/>
            </a:pPr>
            <a:r>
              <a:rPr lang="en-US" sz="1800" dirty="0"/>
              <a:t>KNN may look super accurate but its reflecting the imbalance in the data more than its telling us anything. If we wanted to learn more, we’d have to do more work on down/ up sampling the minority represented data. </a:t>
            </a:r>
          </a:p>
        </p:txBody>
      </p:sp>
    </p:spTree>
    <p:extLst>
      <p:ext uri="{BB962C8B-B14F-4D97-AF65-F5344CB8AC3E}">
        <p14:creationId xmlns:p14="http://schemas.microsoft.com/office/powerpoint/2010/main" val="858284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92BFA-920D-5A4A-BFBA-8E73820986D8}"/>
              </a:ext>
            </a:extLst>
          </p:cNvPr>
          <p:cNvSpPr>
            <a:spLocks noGrp="1"/>
          </p:cNvSpPr>
          <p:nvPr>
            <p:ph type="title"/>
          </p:nvPr>
        </p:nvSpPr>
        <p:spPr/>
        <p:txBody>
          <a:bodyPr/>
          <a:lstStyle/>
          <a:p>
            <a:r>
              <a:rPr lang="en-US" dirty="0"/>
              <a:t>Conclusion </a:t>
            </a:r>
          </a:p>
        </p:txBody>
      </p:sp>
      <p:sp>
        <p:nvSpPr>
          <p:cNvPr id="3" name="Content Placeholder 2">
            <a:extLst>
              <a:ext uri="{FF2B5EF4-FFF2-40B4-BE49-F238E27FC236}">
                <a16:creationId xmlns:a16="http://schemas.microsoft.com/office/drawing/2014/main" id="{E1F1FF6C-4928-8E48-9E48-37199286B0BD}"/>
              </a:ext>
            </a:extLst>
          </p:cNvPr>
          <p:cNvSpPr>
            <a:spLocks noGrp="1"/>
          </p:cNvSpPr>
          <p:nvPr>
            <p:ph idx="1"/>
          </p:nvPr>
        </p:nvSpPr>
        <p:spPr/>
        <p:txBody>
          <a:bodyPr/>
          <a:lstStyle/>
          <a:p>
            <a:r>
              <a:rPr lang="en-US" dirty="0"/>
              <a:t>There’s still some more data exploration needed. I’d like to get some other models in place and try a little bit more on over/under sampling data. </a:t>
            </a:r>
          </a:p>
          <a:p>
            <a:r>
              <a:rPr lang="en-US" dirty="0"/>
              <a:t>Out of the box linear regression outcome can be beneficial for business at its current performance. </a:t>
            </a:r>
          </a:p>
          <a:p>
            <a:r>
              <a:rPr lang="en-US" dirty="0"/>
              <a:t>While there were no features that stood out as highly correlated with a fraudulent transaction, collectively, they were enough to give us a about a 50% chance. </a:t>
            </a:r>
          </a:p>
          <a:p>
            <a:r>
              <a:rPr lang="en-US" dirty="0"/>
              <a:t>With more time, I’d also explore some more features by segmenting features based on class. </a:t>
            </a:r>
          </a:p>
        </p:txBody>
      </p:sp>
    </p:spTree>
    <p:extLst>
      <p:ext uri="{BB962C8B-B14F-4D97-AF65-F5344CB8AC3E}">
        <p14:creationId xmlns:p14="http://schemas.microsoft.com/office/powerpoint/2010/main" val="3032229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9" name="Rectangle 13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0AF57B88-1D4C-41FA-A761-EC1DD10C3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chemeClr val="accent2"/>
              </a:gs>
              <a:gs pos="100000">
                <a:schemeClr val="accent6">
                  <a:lumMod val="75000"/>
                  <a:alpha val="8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Rectangle 142">
            <a:extLst>
              <a:ext uri="{FF2B5EF4-FFF2-40B4-BE49-F238E27FC236}">
                <a16:creationId xmlns:a16="http://schemas.microsoft.com/office/drawing/2014/main" id="{D2548F45-5164-4ABB-8212-7F293FDED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5">
                  <a:alpha val="35000"/>
                </a:schemeClr>
              </a:gs>
              <a:gs pos="100000">
                <a:schemeClr val="accent6">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76F8621F-F238-D642-B4BC-CAB9CF338619}"/>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110" b="12467"/>
          <a:stretch/>
        </p:blipFill>
        <p:spPr bwMode="auto">
          <a:xfrm>
            <a:off x="4038599" y="10"/>
            <a:ext cx="8160026" cy="6875809"/>
          </a:xfrm>
          <a:prstGeom prst="rect">
            <a:avLst/>
          </a:prstGeom>
          <a:noFill/>
          <a:extLst>
            <a:ext uri="{909E8E84-426E-40DD-AFC4-6F175D3DCCD1}">
              <a14:hiddenFill xmlns:a14="http://schemas.microsoft.com/office/drawing/2010/main">
                <a:solidFill>
                  <a:srgbClr val="FFFFFF"/>
                </a:solidFill>
              </a14:hiddenFill>
            </a:ext>
          </a:extLst>
        </p:spPr>
      </p:pic>
      <p:sp>
        <p:nvSpPr>
          <p:cNvPr id="145" name="Freeform: Shape 144">
            <a:extLst>
              <a:ext uri="{FF2B5EF4-FFF2-40B4-BE49-F238E27FC236}">
                <a16:creationId xmlns:a16="http://schemas.microsoft.com/office/drawing/2014/main" id="{5E81CCFB-7BEF-4186-86FB-D09450B4D0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FDF59B90-6F8F-A441-AC5C-9C7CD0DF648A}"/>
              </a:ext>
            </a:extLst>
          </p:cNvPr>
          <p:cNvSpPr>
            <a:spLocks noGrp="1"/>
          </p:cNvSpPr>
          <p:nvPr>
            <p:ph type="title"/>
          </p:nvPr>
        </p:nvSpPr>
        <p:spPr>
          <a:xfrm>
            <a:off x="463825" y="2950387"/>
            <a:ext cx="3077044" cy="3531403"/>
          </a:xfrm>
        </p:spPr>
        <p:txBody>
          <a:bodyPr vert="horz" lIns="0" tIns="0" rIns="0" bIns="0" rtlCol="0" anchor="t">
            <a:normAutofit/>
          </a:bodyPr>
          <a:lstStyle/>
          <a:p>
            <a:pPr algn="r"/>
            <a:br>
              <a:rPr lang="en-US" sz="3200" spc="750" dirty="0">
                <a:solidFill>
                  <a:schemeClr val="bg1"/>
                </a:solidFill>
              </a:rPr>
            </a:br>
            <a:br>
              <a:rPr lang="en-US" sz="3200" spc="750" dirty="0">
                <a:solidFill>
                  <a:schemeClr val="bg1"/>
                </a:solidFill>
              </a:rPr>
            </a:br>
            <a:r>
              <a:rPr lang="en-US" sz="3200" spc="750" dirty="0">
                <a:solidFill>
                  <a:schemeClr val="bg1"/>
                </a:solidFill>
              </a:rPr>
              <a:t>Thanks!</a:t>
            </a:r>
          </a:p>
        </p:txBody>
      </p:sp>
    </p:spTree>
    <p:extLst>
      <p:ext uri="{BB962C8B-B14F-4D97-AF65-F5344CB8AC3E}">
        <p14:creationId xmlns:p14="http://schemas.microsoft.com/office/powerpoint/2010/main" val="3129593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0BF4A1-714C-419E-A19F-578DE93BE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F91A9BD-D57F-4941-931F-40597AB3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409317" y="1410082"/>
            <a:ext cx="6858000" cy="4037835"/>
          </a:xfrm>
          <a:prstGeom prst="rect">
            <a:avLst/>
          </a:prstGeom>
          <a:gradFill>
            <a:gsLst>
              <a:gs pos="8000">
                <a:schemeClr val="accent6"/>
              </a:gs>
              <a:gs pos="100000">
                <a:schemeClr val="accent5">
                  <a:alpha val="89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54DB264-9467-4730-B9E9-C9A97DD669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90128" y="3609527"/>
            <a:ext cx="2458347" cy="4038601"/>
          </a:xfrm>
          <a:prstGeom prst="rect">
            <a:avLst/>
          </a:prstGeom>
          <a:gradFill>
            <a:gsLst>
              <a:gs pos="0">
                <a:schemeClr val="accent5">
                  <a:lumMod val="60000"/>
                  <a:lumOff val="40000"/>
                  <a:alpha val="0"/>
                </a:schemeClr>
              </a:gs>
              <a:gs pos="99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BB097F88-2120-47B4-B891-5B28F66BBD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364227" y="1757079"/>
            <a:ext cx="3900088" cy="4178958"/>
          </a:xfrm>
          <a:custGeom>
            <a:avLst/>
            <a:gdLst>
              <a:gd name="connsiteX0" fmla="*/ 2431956 w 3900088"/>
              <a:gd name="connsiteY0" fmla="*/ 93939 h 4178958"/>
              <a:gd name="connsiteX1" fmla="*/ 3900088 w 3900088"/>
              <a:gd name="connsiteY1" fmla="*/ 2089479 h 4178958"/>
              <a:gd name="connsiteX2" fmla="*/ 1810609 w 3900088"/>
              <a:gd name="connsiteY2" fmla="*/ 4178958 h 4178958"/>
              <a:gd name="connsiteX3" fmla="*/ 77980 w 3900088"/>
              <a:gd name="connsiteY3" fmla="*/ 3257727 h 4178958"/>
              <a:gd name="connsiteX4" fmla="*/ 0 w 3900088"/>
              <a:gd name="connsiteY4" fmla="*/ 3129367 h 4178958"/>
              <a:gd name="connsiteX5" fmla="*/ 831517 w 3900088"/>
              <a:gd name="connsiteY5" fmla="*/ 244059 h 4178958"/>
              <a:gd name="connsiteX6" fmla="*/ 997290 w 3900088"/>
              <a:gd name="connsiteY6" fmla="*/ 164202 h 4178958"/>
              <a:gd name="connsiteX7" fmla="*/ 1810609 w 3900088"/>
              <a:gd name="connsiteY7" fmla="*/ 0 h 4178958"/>
              <a:gd name="connsiteX8" fmla="*/ 2431956 w 3900088"/>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088" h="4178958">
                <a:moveTo>
                  <a:pt x="2431956" y="93939"/>
                </a:moveTo>
                <a:cubicBezTo>
                  <a:pt x="3282517" y="358491"/>
                  <a:pt x="3900088" y="1151865"/>
                  <a:pt x="3900088" y="2089479"/>
                </a:cubicBezTo>
                <a:cubicBezTo>
                  <a:pt x="3900088" y="3243466"/>
                  <a:pt x="2964596" y="4178958"/>
                  <a:pt x="1810609" y="4178958"/>
                </a:cubicBezTo>
                <a:cubicBezTo>
                  <a:pt x="1089367" y="4178958"/>
                  <a:pt x="453475" y="3813531"/>
                  <a:pt x="77980" y="3257727"/>
                </a:cubicBezTo>
                <a:lnTo>
                  <a:pt x="0" y="3129367"/>
                </a:lnTo>
                <a:lnTo>
                  <a:pt x="831517" y="244059"/>
                </a:lnTo>
                <a:lnTo>
                  <a:pt x="997290" y="164202"/>
                </a:lnTo>
                <a:cubicBezTo>
                  <a:pt x="1247271" y="58468"/>
                  <a:pt x="1522112" y="0"/>
                  <a:pt x="1810609" y="0"/>
                </a:cubicBezTo>
                <a:cubicBezTo>
                  <a:pt x="2026982" y="0"/>
                  <a:pt x="2235673" y="32888"/>
                  <a:pt x="2431956" y="93939"/>
                </a:cubicBezTo>
                <a:close/>
              </a:path>
            </a:pathLst>
          </a:custGeom>
          <a:gradFill>
            <a:gsLst>
              <a:gs pos="36000">
                <a:schemeClr val="accent6">
                  <a:lumMod val="60000"/>
                  <a:lumOff val="40000"/>
                  <a:alpha val="6000"/>
                </a:schemeClr>
              </a:gs>
              <a:gs pos="100000">
                <a:schemeClr val="accent6">
                  <a:alpha val="2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Rectangle 16">
            <a:extLst>
              <a:ext uri="{FF2B5EF4-FFF2-40B4-BE49-F238E27FC236}">
                <a16:creationId xmlns:a16="http://schemas.microsoft.com/office/drawing/2014/main" id="{BF9338F5-05AB-4DC5-BD1C-1A9F26C38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0099" y="411154"/>
            <a:ext cx="4395601" cy="3581400"/>
          </a:xfrm>
          <a:prstGeom prst="rect">
            <a:avLst/>
          </a:prstGeom>
          <a:gradFill>
            <a:gsLst>
              <a:gs pos="0">
                <a:schemeClr val="accent5">
                  <a:alpha val="29000"/>
                </a:schemeClr>
              </a:gs>
              <a:gs pos="100000">
                <a:schemeClr val="accent4">
                  <a:alpha val="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D6F6D4-B162-E04F-8F41-E5B1CF0BF4B6}"/>
              </a:ext>
            </a:extLst>
          </p:cNvPr>
          <p:cNvSpPr>
            <a:spLocks noGrp="1"/>
          </p:cNvSpPr>
          <p:nvPr>
            <p:ph type="title"/>
          </p:nvPr>
        </p:nvSpPr>
        <p:spPr>
          <a:xfrm>
            <a:off x="457200" y="868280"/>
            <a:ext cx="3390645" cy="3363597"/>
          </a:xfrm>
        </p:spPr>
        <p:txBody>
          <a:bodyPr>
            <a:normAutofit/>
          </a:bodyPr>
          <a:lstStyle/>
          <a:p>
            <a:pPr algn="r"/>
            <a:r>
              <a:rPr lang="en-US" sz="3200">
                <a:solidFill>
                  <a:schemeClr val="bg1"/>
                </a:solidFill>
              </a:rPr>
              <a:t>Outline</a:t>
            </a:r>
          </a:p>
        </p:txBody>
      </p:sp>
      <p:graphicFrame>
        <p:nvGraphicFramePr>
          <p:cNvPr id="5" name="Content Placeholder 2">
            <a:extLst>
              <a:ext uri="{FF2B5EF4-FFF2-40B4-BE49-F238E27FC236}">
                <a16:creationId xmlns:a16="http://schemas.microsoft.com/office/drawing/2014/main" id="{660F85FA-2294-4742-AC7E-7497C13B00F0}"/>
              </a:ext>
            </a:extLst>
          </p:cNvPr>
          <p:cNvGraphicFramePr>
            <a:graphicFrameLocks noGrp="1"/>
          </p:cNvGraphicFramePr>
          <p:nvPr>
            <p:ph idx="1"/>
            <p:extLst>
              <p:ext uri="{D42A27DB-BD31-4B8C-83A1-F6EECF244321}">
                <p14:modId xmlns:p14="http://schemas.microsoft.com/office/powerpoint/2010/main" val="165015197"/>
              </p:ext>
            </p:extLst>
          </p:nvPr>
        </p:nvGraphicFramePr>
        <p:xfrm>
          <a:off x="4494654" y="457200"/>
          <a:ext cx="7240146" cy="5943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76128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14EE6BB-D2A3-2C45-84FB-ACCB070D674B}"/>
              </a:ext>
            </a:extLst>
          </p:cNvPr>
          <p:cNvSpPr>
            <a:spLocks noGrp="1"/>
          </p:cNvSpPr>
          <p:nvPr>
            <p:ph idx="1"/>
          </p:nvPr>
        </p:nvSpPr>
        <p:spPr>
          <a:xfrm>
            <a:off x="965899" y="1767890"/>
            <a:ext cx="5929422" cy="3322219"/>
          </a:xfrm>
        </p:spPr>
        <p:txBody>
          <a:bodyPr>
            <a:normAutofit/>
          </a:bodyPr>
          <a:lstStyle/>
          <a:p>
            <a:pPr marL="0" indent="0">
              <a:buNone/>
            </a:pPr>
            <a:r>
              <a:rPr lang="en-US" sz="1800" b="1" dirty="0"/>
              <a:t>The United States accounted for $9.47 billion in fraud losses in 2018. Even though cardholders in the U.S. generated only 21.54% of $40.582 trillion in global card volume in 2018, U.S. companies incurred 33.99% of total card fraud losses worldwide. U.S. fraud losses amounted to 10.83¢ for every $100 in cardholder spending.</a:t>
            </a:r>
          </a:p>
        </p:txBody>
      </p:sp>
      <p:sp>
        <p:nvSpPr>
          <p:cNvPr id="19" name="Rectangle 18">
            <a:extLst>
              <a:ext uri="{FF2B5EF4-FFF2-40B4-BE49-F238E27FC236}">
                <a16:creationId xmlns:a16="http://schemas.microsoft.com/office/drawing/2014/main" id="{61707E60-CEC9-4661-AA82-69242EB4BD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6116"/>
            <a:ext cx="12191998" cy="461774"/>
          </a:xfrm>
          <a:prstGeom prst="rect">
            <a:avLst/>
          </a:prstGeom>
          <a:gradFill>
            <a:gsLst>
              <a:gs pos="0">
                <a:schemeClr val="accent5"/>
              </a:gs>
              <a:gs pos="100000">
                <a:schemeClr val="accent2">
                  <a:lumMod val="60000"/>
                  <a:lumOff val="40000"/>
                  <a:alpha val="59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F035CD8-AE30-4146-96F2-036B0CE5E4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6406115"/>
            <a:ext cx="4076698" cy="464399"/>
          </a:xfrm>
          <a:prstGeom prst="rect">
            <a:avLst/>
          </a:prstGeom>
          <a:gradFill>
            <a:gsLst>
              <a:gs pos="19000">
                <a:schemeClr val="accent6">
                  <a:lumMod val="75000"/>
                  <a:alpha val="61000"/>
                </a:schemeClr>
              </a:gs>
              <a:gs pos="99000">
                <a:schemeClr val="accent6">
                  <a:alpha val="87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Pile of credit cards">
            <a:extLst>
              <a:ext uri="{FF2B5EF4-FFF2-40B4-BE49-F238E27FC236}">
                <a16:creationId xmlns:a16="http://schemas.microsoft.com/office/drawing/2014/main" id="{82255170-97CD-D647-BE14-218C1B0D7105}"/>
              </a:ext>
            </a:extLst>
          </p:cNvPr>
          <p:cNvPicPr>
            <a:picLocks noChangeAspect="1"/>
          </p:cNvPicPr>
          <p:nvPr/>
        </p:nvPicPr>
        <p:blipFill rotWithShape="1">
          <a:blip r:embed="rId2"/>
          <a:srcRect l="25142" r="32463" b="1"/>
          <a:stretch/>
        </p:blipFill>
        <p:spPr>
          <a:xfrm>
            <a:off x="8115300" y="-12515"/>
            <a:ext cx="4076700" cy="6418631"/>
          </a:xfrm>
          <a:prstGeom prst="rect">
            <a:avLst/>
          </a:prstGeom>
        </p:spPr>
      </p:pic>
    </p:spTree>
    <p:extLst>
      <p:ext uri="{BB962C8B-B14F-4D97-AF65-F5344CB8AC3E}">
        <p14:creationId xmlns:p14="http://schemas.microsoft.com/office/powerpoint/2010/main" val="3142938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B36A41-BF38-4C0A-BA59-CDCE04AE6C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2A4A60D-6C1E-8744-88B0-0C07B13A2E6E}"/>
              </a:ext>
            </a:extLst>
          </p:cNvPr>
          <p:cNvSpPr>
            <a:spLocks noGrp="1"/>
          </p:cNvSpPr>
          <p:nvPr>
            <p:ph type="title"/>
          </p:nvPr>
        </p:nvSpPr>
        <p:spPr>
          <a:xfrm>
            <a:off x="1135856" y="908649"/>
            <a:ext cx="4079720" cy="3977676"/>
          </a:xfrm>
        </p:spPr>
        <p:txBody>
          <a:bodyPr anchor="t">
            <a:normAutofit/>
          </a:bodyPr>
          <a:lstStyle/>
          <a:p>
            <a:pPr algn="r"/>
            <a:r>
              <a:rPr lang="en-US" sz="4000"/>
              <a:t>Executive Summary </a:t>
            </a:r>
          </a:p>
        </p:txBody>
      </p:sp>
      <p:sp>
        <p:nvSpPr>
          <p:cNvPr id="3" name="Content Placeholder 2">
            <a:extLst>
              <a:ext uri="{FF2B5EF4-FFF2-40B4-BE49-F238E27FC236}">
                <a16:creationId xmlns:a16="http://schemas.microsoft.com/office/drawing/2014/main" id="{BA3C7EBC-9DF9-A942-B406-607B39C4B8F7}"/>
              </a:ext>
            </a:extLst>
          </p:cNvPr>
          <p:cNvSpPr>
            <a:spLocks noGrp="1"/>
          </p:cNvSpPr>
          <p:nvPr>
            <p:ph idx="1"/>
          </p:nvPr>
        </p:nvSpPr>
        <p:spPr>
          <a:xfrm>
            <a:off x="5701896" y="964889"/>
            <a:ext cx="5118505" cy="4909137"/>
          </a:xfrm>
        </p:spPr>
        <p:txBody>
          <a:bodyPr>
            <a:normAutofit fontScale="92500" lnSpcReduction="10000"/>
          </a:bodyPr>
          <a:lstStyle/>
          <a:p>
            <a:pPr marL="0" indent="0">
              <a:lnSpc>
                <a:spcPct val="110000"/>
              </a:lnSpc>
              <a:buNone/>
            </a:pPr>
            <a:r>
              <a:rPr lang="en-US" sz="1800" dirty="0"/>
              <a:t>Credit card fraud is a major issue for customers but even more detrimental for companies in the credit ecosystem. There’s an opportunity to leverage data around transactions to help predict whether a credit card transaction is fraudulent or not. </a:t>
            </a:r>
          </a:p>
          <a:p>
            <a:pPr marL="0" indent="0">
              <a:lnSpc>
                <a:spcPct val="110000"/>
              </a:lnSpc>
              <a:buNone/>
            </a:pPr>
            <a:r>
              <a:rPr lang="en-US" sz="1800" dirty="0"/>
              <a:t>After further analysis, due to the rare occurrence of fraudulent transactions, we recommend to business:</a:t>
            </a:r>
          </a:p>
          <a:p>
            <a:pPr>
              <a:lnSpc>
                <a:spcPct val="110000"/>
              </a:lnSpc>
            </a:pPr>
            <a:r>
              <a:rPr lang="en-US" sz="1800" dirty="0"/>
              <a:t> We identify the true cost of fraudulent transactions</a:t>
            </a:r>
          </a:p>
          <a:p>
            <a:pPr>
              <a:lnSpc>
                <a:spcPct val="110000"/>
              </a:lnSpc>
            </a:pPr>
            <a:r>
              <a:rPr lang="en-US" sz="1800" dirty="0"/>
              <a:t>If a transaction looks like it might be a fraudulent transaction, we should verify with the customer to validate if it was indeed them who facilitated the transactions. </a:t>
            </a:r>
          </a:p>
          <a:p>
            <a:pPr marL="0" indent="0">
              <a:lnSpc>
                <a:spcPct val="110000"/>
              </a:lnSpc>
              <a:buNone/>
            </a:pPr>
            <a:r>
              <a:rPr lang="en-US" sz="1800" dirty="0"/>
              <a:t>If we do this, we can decrease the number of fraudulent transactions by adding validation to questionable transactions. </a:t>
            </a:r>
          </a:p>
        </p:txBody>
      </p:sp>
      <p:sp>
        <p:nvSpPr>
          <p:cNvPr id="10" name="Rectangle 9">
            <a:extLst>
              <a:ext uri="{FF2B5EF4-FFF2-40B4-BE49-F238E27FC236}">
                <a16:creationId xmlns:a16="http://schemas.microsoft.com/office/drawing/2014/main" id="{92D36A8B-01FD-4675-9D35-FA0CC50FD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8741"/>
            <a:ext cx="12192000" cy="449256"/>
          </a:xfrm>
          <a:prstGeom prst="rect">
            <a:avLst/>
          </a:prstGeom>
          <a:gradFill>
            <a:gsLst>
              <a:gs pos="14000">
                <a:schemeClr val="accent4">
                  <a:alpha val="28000"/>
                </a:schemeClr>
              </a:gs>
              <a:gs pos="100000">
                <a:schemeClr val="accent5">
                  <a:alpha val="85000"/>
                </a:schemeClr>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6D76E8-086A-40F9-B995-AEFD77D9C0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8316"/>
            <a:ext cx="8153398" cy="449684"/>
          </a:xfrm>
          <a:prstGeom prst="rect">
            <a:avLst/>
          </a:prstGeom>
          <a:gradFill>
            <a:gsLst>
              <a:gs pos="9000">
                <a:schemeClr val="accent2">
                  <a:lumMod val="60000"/>
                  <a:lumOff val="40000"/>
                  <a:alpha val="68000"/>
                </a:schemeClr>
              </a:gs>
              <a:gs pos="99000">
                <a:schemeClr val="accent2"/>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0369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F2F0B-3412-8741-A694-2C0853BF39B4}"/>
              </a:ext>
            </a:extLst>
          </p:cNvPr>
          <p:cNvSpPr>
            <a:spLocks noGrp="1"/>
          </p:cNvSpPr>
          <p:nvPr>
            <p:ph type="title"/>
          </p:nvPr>
        </p:nvSpPr>
        <p:spPr/>
        <p:txBody>
          <a:bodyPr/>
          <a:lstStyle/>
          <a:p>
            <a:r>
              <a:rPr lang="en-US" dirty="0"/>
              <a:t>Methodology </a:t>
            </a:r>
          </a:p>
        </p:txBody>
      </p:sp>
      <p:sp>
        <p:nvSpPr>
          <p:cNvPr id="3" name="Content Placeholder 2">
            <a:extLst>
              <a:ext uri="{FF2B5EF4-FFF2-40B4-BE49-F238E27FC236}">
                <a16:creationId xmlns:a16="http://schemas.microsoft.com/office/drawing/2014/main" id="{D13B9BCE-5518-4C40-8C8D-4C53413C0255}"/>
              </a:ext>
            </a:extLst>
          </p:cNvPr>
          <p:cNvSpPr>
            <a:spLocks noGrp="1"/>
          </p:cNvSpPr>
          <p:nvPr>
            <p:ph idx="1"/>
          </p:nvPr>
        </p:nvSpPr>
        <p:spPr/>
        <p:txBody>
          <a:bodyPr/>
          <a:lstStyle/>
          <a:p>
            <a:pPr marL="0" indent="0">
              <a:buNone/>
            </a:pPr>
            <a:r>
              <a:rPr lang="en-US" dirty="0"/>
              <a:t>Leveraging a Kaggle dataset on European transactions, I performed exploratory data analysis, linear regression models, and a k- means clustering model to identify any major insights about the data. </a:t>
            </a:r>
          </a:p>
          <a:p>
            <a:pPr marL="0" indent="0">
              <a:buNone/>
            </a:pPr>
            <a:r>
              <a:rPr lang="en-US" dirty="0"/>
              <a:t>Dataset Here</a:t>
            </a:r>
          </a:p>
          <a:p>
            <a:pPr marL="0" indent="0">
              <a:buNone/>
            </a:pPr>
            <a:r>
              <a:rPr lang="en-US" dirty="0"/>
              <a:t>EDA Notebook Here </a:t>
            </a:r>
          </a:p>
          <a:p>
            <a:pPr marL="0" indent="0">
              <a:buNone/>
            </a:pPr>
            <a:r>
              <a:rPr lang="en-US" dirty="0"/>
              <a:t>Model Notebook Here</a:t>
            </a:r>
          </a:p>
        </p:txBody>
      </p:sp>
    </p:spTree>
    <p:extLst>
      <p:ext uri="{BB962C8B-B14F-4D97-AF65-F5344CB8AC3E}">
        <p14:creationId xmlns:p14="http://schemas.microsoft.com/office/powerpoint/2010/main" val="3095945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5C5CC17-FF17-43CF-B073-D9051465D5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EBE2DDC-0D14-44E6-A1AB-2EEC09507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09318" y="1410082"/>
            <a:ext cx="6858000" cy="4037835"/>
          </a:xfrm>
          <a:prstGeom prst="rect">
            <a:avLst/>
          </a:prstGeom>
          <a:gradFill>
            <a:gsLst>
              <a:gs pos="8000">
                <a:schemeClr val="accent6"/>
              </a:gs>
              <a:gs pos="100000">
                <a:schemeClr val="accent5">
                  <a:alpha val="72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8543D98-0AA2-43B4-B508-DC1DB7F3D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2414" y="1406060"/>
            <a:ext cx="6857572" cy="4045450"/>
          </a:xfrm>
          <a:prstGeom prst="rect">
            <a:avLst/>
          </a:prstGeom>
          <a:gradFill>
            <a:gsLst>
              <a:gs pos="0">
                <a:schemeClr val="accent4">
                  <a:alpha val="0"/>
                </a:schemeClr>
              </a:gs>
              <a:gs pos="96000">
                <a:schemeClr val="accent2"/>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9723C1D-9A1A-465B-8164-483BF5426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98889" y="3617790"/>
            <a:ext cx="2453337" cy="4027079"/>
          </a:xfrm>
          <a:prstGeom prst="rect">
            <a:avLst/>
          </a:prstGeom>
          <a:gradFill>
            <a:gsLst>
              <a:gs pos="2000">
                <a:schemeClr val="accent5">
                  <a:alpha val="35000"/>
                </a:schemeClr>
              </a:gs>
              <a:gs pos="67000">
                <a:schemeClr val="accent4">
                  <a:alpha val="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A6680484-5F73-4078-85C2-415205B1A4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30441" y="1644149"/>
            <a:ext cx="4384532" cy="4196758"/>
          </a:xfrm>
          <a:custGeom>
            <a:avLst/>
            <a:gdLst>
              <a:gd name="connsiteX0" fmla="*/ 44539 w 4384532"/>
              <a:gd name="connsiteY0" fmla="*/ 2446310 h 4196758"/>
              <a:gd name="connsiteX1" fmla="*/ 0 w 4384532"/>
              <a:gd name="connsiteY1" fmla="*/ 2004492 h 4196758"/>
              <a:gd name="connsiteX2" fmla="*/ 500607 w 4384532"/>
              <a:gd name="connsiteY2" fmla="*/ 610007 h 4196758"/>
              <a:gd name="connsiteX3" fmla="*/ 589546 w 4384532"/>
              <a:gd name="connsiteY3" fmla="*/ 512149 h 4196758"/>
              <a:gd name="connsiteX4" fmla="*/ 3077760 w 4384532"/>
              <a:gd name="connsiteY4" fmla="*/ 0 h 4196758"/>
              <a:gd name="connsiteX5" fmla="*/ 3237230 w 4384532"/>
              <a:gd name="connsiteY5" fmla="*/ 76821 h 4196758"/>
              <a:gd name="connsiteX6" fmla="*/ 4384532 w 4384532"/>
              <a:gd name="connsiteY6" fmla="*/ 2004492 h 4196758"/>
              <a:gd name="connsiteX7" fmla="*/ 2192266 w 4384532"/>
              <a:gd name="connsiteY7" fmla="*/ 4196758 h 4196758"/>
              <a:gd name="connsiteX8" fmla="*/ 44539 w 4384532"/>
              <a:gd name="connsiteY8" fmla="*/ 2446310 h 4196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84532" h="4196758">
                <a:moveTo>
                  <a:pt x="44539" y="2446310"/>
                </a:moveTo>
                <a:cubicBezTo>
                  <a:pt x="15336" y="2303599"/>
                  <a:pt x="0" y="2155836"/>
                  <a:pt x="0" y="2004492"/>
                </a:cubicBezTo>
                <a:cubicBezTo>
                  <a:pt x="0" y="1474787"/>
                  <a:pt x="187867" y="988960"/>
                  <a:pt x="500607" y="610007"/>
                </a:cubicBezTo>
                <a:lnTo>
                  <a:pt x="589546" y="512149"/>
                </a:lnTo>
                <a:lnTo>
                  <a:pt x="3077760" y="0"/>
                </a:lnTo>
                <a:lnTo>
                  <a:pt x="3237230" y="76821"/>
                </a:lnTo>
                <a:cubicBezTo>
                  <a:pt x="3920615" y="448057"/>
                  <a:pt x="4384532" y="1172098"/>
                  <a:pt x="4384532" y="2004492"/>
                </a:cubicBezTo>
                <a:cubicBezTo>
                  <a:pt x="4384532" y="3215247"/>
                  <a:pt x="3403021" y="4196758"/>
                  <a:pt x="2192266" y="4196758"/>
                </a:cubicBezTo>
                <a:cubicBezTo>
                  <a:pt x="1132855" y="4196758"/>
                  <a:pt x="248960" y="3445288"/>
                  <a:pt x="44539" y="2446310"/>
                </a:cubicBezTo>
                <a:close/>
              </a:path>
            </a:pathLst>
          </a:custGeom>
          <a:gradFill>
            <a:gsLst>
              <a:gs pos="39000">
                <a:schemeClr val="accent4">
                  <a:lumMod val="20000"/>
                  <a:lumOff val="80000"/>
                  <a:alpha val="0"/>
                </a:schemeClr>
              </a:gs>
              <a:gs pos="100000">
                <a:schemeClr val="accent6">
                  <a:alpha val="29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E61ECC28-4704-BE48-A16B-0546F7320B64}"/>
              </a:ext>
            </a:extLst>
          </p:cNvPr>
          <p:cNvSpPr>
            <a:spLocks noGrp="1"/>
          </p:cNvSpPr>
          <p:nvPr>
            <p:ph type="title"/>
          </p:nvPr>
        </p:nvSpPr>
        <p:spPr>
          <a:xfrm>
            <a:off x="387927" y="1028701"/>
            <a:ext cx="3248863" cy="3020785"/>
          </a:xfrm>
        </p:spPr>
        <p:txBody>
          <a:bodyPr>
            <a:normAutofit/>
          </a:bodyPr>
          <a:lstStyle/>
          <a:p>
            <a:pPr algn="r"/>
            <a:r>
              <a:rPr lang="en-US" sz="3200">
                <a:solidFill>
                  <a:schemeClr val="bg1"/>
                </a:solidFill>
              </a:rPr>
              <a:t>Problem </a:t>
            </a:r>
          </a:p>
        </p:txBody>
      </p:sp>
      <p:sp>
        <p:nvSpPr>
          <p:cNvPr id="3" name="Content Placeholder 2">
            <a:extLst>
              <a:ext uri="{FF2B5EF4-FFF2-40B4-BE49-F238E27FC236}">
                <a16:creationId xmlns:a16="http://schemas.microsoft.com/office/drawing/2014/main" id="{D8E0770B-7846-5E45-A0F8-01B3CAFB1071}"/>
              </a:ext>
            </a:extLst>
          </p:cNvPr>
          <p:cNvSpPr>
            <a:spLocks noGrp="1"/>
          </p:cNvSpPr>
          <p:nvPr>
            <p:ph idx="1"/>
          </p:nvPr>
        </p:nvSpPr>
        <p:spPr>
          <a:xfrm>
            <a:off x="4777409" y="2614612"/>
            <a:ext cx="6273972" cy="1985963"/>
          </a:xfrm>
        </p:spPr>
        <p:txBody>
          <a:bodyPr>
            <a:normAutofit/>
          </a:bodyPr>
          <a:lstStyle/>
          <a:p>
            <a:pPr marL="0" indent="0">
              <a:buNone/>
            </a:pPr>
            <a:r>
              <a:rPr lang="en-US" sz="1800" b="1" dirty="0"/>
              <a:t>U.S. fraud losses amounted to 10.83¢ for every $100 in cardholder spending. How do we know which transaction is fraudulent? Are there any major indicators for what might be a fraudulent transaction? </a:t>
            </a:r>
            <a:endParaRPr lang="en-US" sz="1800" dirty="0"/>
          </a:p>
        </p:txBody>
      </p:sp>
    </p:spTree>
    <p:extLst>
      <p:ext uri="{BB962C8B-B14F-4D97-AF65-F5344CB8AC3E}">
        <p14:creationId xmlns:p14="http://schemas.microsoft.com/office/powerpoint/2010/main" val="2050679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0BED9-98D1-5946-A108-F44360BAB208}"/>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03276D63-E6A2-5349-8B78-B135A5A00D75}"/>
              </a:ext>
            </a:extLst>
          </p:cNvPr>
          <p:cNvSpPr>
            <a:spLocks noGrp="1"/>
          </p:cNvSpPr>
          <p:nvPr>
            <p:ph idx="1"/>
          </p:nvPr>
        </p:nvSpPr>
        <p:spPr/>
        <p:txBody>
          <a:bodyPr>
            <a:normAutofit/>
          </a:bodyPr>
          <a:lstStyle/>
          <a:p>
            <a:pPr fontAlgn="base"/>
            <a:r>
              <a:rPr lang="en-US" dirty="0"/>
              <a:t>The datasets contains transactions made by credit cards in September 2013 by European cardholders. </a:t>
            </a:r>
          </a:p>
          <a:p>
            <a:pPr fontAlgn="base"/>
            <a:r>
              <a:rPr lang="en-US" dirty="0"/>
              <a:t>The  dataset presents transactions that occurred in two days.</a:t>
            </a:r>
          </a:p>
          <a:p>
            <a:pPr fontAlgn="base"/>
            <a:r>
              <a:rPr lang="en-US" dirty="0"/>
              <a:t>It contains only numerical input variables which are the result of a PCA transformation. Unfortunately, due to confidentiality issues, Kaggle did provide the original features and more background information about the data. Features V1, V2, … V28 are the principal components obtained with PCA, the only features which have not been transformed with PCA are 'Time' and 'Amount'. Feature 'Time' contains the seconds elapsed between each transaction and the first transaction in the dataset. </a:t>
            </a:r>
          </a:p>
          <a:p>
            <a:pPr marL="0" indent="0">
              <a:buNone/>
            </a:pPr>
            <a:endParaRPr lang="en-US" dirty="0"/>
          </a:p>
        </p:txBody>
      </p:sp>
    </p:spTree>
    <p:extLst>
      <p:ext uri="{BB962C8B-B14F-4D97-AF65-F5344CB8AC3E}">
        <p14:creationId xmlns:p14="http://schemas.microsoft.com/office/powerpoint/2010/main" val="3332512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6D6BCA-C0FE-2444-96AD-62D78B8E3BB6}"/>
              </a:ext>
            </a:extLst>
          </p:cNvPr>
          <p:cNvSpPr>
            <a:spLocks noGrp="1"/>
          </p:cNvSpPr>
          <p:nvPr>
            <p:ph type="title"/>
          </p:nvPr>
        </p:nvSpPr>
        <p:spPr>
          <a:xfrm>
            <a:off x="1380236" y="286601"/>
            <a:ext cx="5929422" cy="1852976"/>
          </a:xfrm>
        </p:spPr>
        <p:txBody>
          <a:bodyPr>
            <a:normAutofit/>
          </a:bodyPr>
          <a:lstStyle/>
          <a:p>
            <a:r>
              <a:rPr lang="en-US" sz="4000"/>
              <a:t>Hypothesis</a:t>
            </a:r>
          </a:p>
        </p:txBody>
      </p:sp>
      <p:sp>
        <p:nvSpPr>
          <p:cNvPr id="3" name="Content Placeholder 2">
            <a:extLst>
              <a:ext uri="{FF2B5EF4-FFF2-40B4-BE49-F238E27FC236}">
                <a16:creationId xmlns:a16="http://schemas.microsoft.com/office/drawing/2014/main" id="{E924BB74-CA31-A048-815E-D6103C17DE68}"/>
              </a:ext>
            </a:extLst>
          </p:cNvPr>
          <p:cNvSpPr>
            <a:spLocks noGrp="1"/>
          </p:cNvSpPr>
          <p:nvPr>
            <p:ph idx="1"/>
          </p:nvPr>
        </p:nvSpPr>
        <p:spPr>
          <a:xfrm>
            <a:off x="1380237" y="2621381"/>
            <a:ext cx="5929422" cy="3322219"/>
          </a:xfrm>
        </p:spPr>
        <p:txBody>
          <a:bodyPr>
            <a:normAutofit/>
          </a:bodyPr>
          <a:lstStyle/>
          <a:p>
            <a:pPr marL="0" indent="0">
              <a:buNone/>
            </a:pPr>
            <a:r>
              <a:rPr lang="en-US" sz="1800" dirty="0"/>
              <a:t>By analyzing the dataset, we’ll find a relationship of features of the transaction that is highly corelated with transactions that have been flagged as fraudulent. </a:t>
            </a:r>
          </a:p>
        </p:txBody>
      </p:sp>
      <p:sp>
        <p:nvSpPr>
          <p:cNvPr id="11" name="Rectangle 10">
            <a:extLst>
              <a:ext uri="{FF2B5EF4-FFF2-40B4-BE49-F238E27FC236}">
                <a16:creationId xmlns:a16="http://schemas.microsoft.com/office/drawing/2014/main" id="{61707E60-CEC9-4661-AA82-69242EB4BD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6116"/>
            <a:ext cx="12191998" cy="461774"/>
          </a:xfrm>
          <a:prstGeom prst="rect">
            <a:avLst/>
          </a:prstGeom>
          <a:gradFill>
            <a:gsLst>
              <a:gs pos="0">
                <a:schemeClr val="accent5"/>
              </a:gs>
              <a:gs pos="100000">
                <a:schemeClr val="accent2">
                  <a:lumMod val="60000"/>
                  <a:lumOff val="40000"/>
                  <a:alpha val="59000"/>
                </a:schemeClr>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F035CD8-AE30-4146-96F2-036B0CE5E4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300" y="6406115"/>
            <a:ext cx="4076698" cy="464399"/>
          </a:xfrm>
          <a:prstGeom prst="rect">
            <a:avLst/>
          </a:prstGeom>
          <a:gradFill>
            <a:gsLst>
              <a:gs pos="19000">
                <a:schemeClr val="accent6">
                  <a:lumMod val="75000"/>
                  <a:alpha val="61000"/>
                </a:schemeClr>
              </a:gs>
              <a:gs pos="99000">
                <a:schemeClr val="accent6">
                  <a:alpha val="87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C2DEBFC-E00C-49BC-9057-3D486DD0F3AA}"/>
              </a:ext>
            </a:extLst>
          </p:cNvPr>
          <p:cNvPicPr>
            <a:picLocks noChangeAspect="1"/>
          </p:cNvPicPr>
          <p:nvPr/>
        </p:nvPicPr>
        <p:blipFill rotWithShape="1">
          <a:blip r:embed="rId2"/>
          <a:srcRect l="35663" r="21942" b="1"/>
          <a:stretch/>
        </p:blipFill>
        <p:spPr>
          <a:xfrm>
            <a:off x="8115300" y="-12515"/>
            <a:ext cx="4076700" cy="6418631"/>
          </a:xfrm>
          <a:prstGeom prst="rect">
            <a:avLst/>
          </a:prstGeom>
        </p:spPr>
      </p:pic>
    </p:spTree>
    <p:extLst>
      <p:ext uri="{BB962C8B-B14F-4D97-AF65-F5344CB8AC3E}">
        <p14:creationId xmlns:p14="http://schemas.microsoft.com/office/powerpoint/2010/main" val="3424497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236FF-1A14-A84E-95D7-ACBA93FC5576}"/>
              </a:ext>
            </a:extLst>
          </p:cNvPr>
          <p:cNvSpPr>
            <a:spLocks noGrp="1"/>
          </p:cNvSpPr>
          <p:nvPr>
            <p:ph type="title"/>
          </p:nvPr>
        </p:nvSpPr>
        <p:spPr/>
        <p:txBody>
          <a:bodyPr/>
          <a:lstStyle/>
          <a:p>
            <a:r>
              <a:rPr lang="en-US" dirty="0"/>
              <a:t>Analysis</a:t>
            </a:r>
          </a:p>
        </p:txBody>
      </p:sp>
      <p:sp>
        <p:nvSpPr>
          <p:cNvPr id="3" name="Content Placeholder 2">
            <a:extLst>
              <a:ext uri="{FF2B5EF4-FFF2-40B4-BE49-F238E27FC236}">
                <a16:creationId xmlns:a16="http://schemas.microsoft.com/office/drawing/2014/main" id="{DD7941C9-7CE9-2F4E-8F6C-EE9707A2A52A}"/>
              </a:ext>
            </a:extLst>
          </p:cNvPr>
          <p:cNvSpPr>
            <a:spLocks noGrp="1"/>
          </p:cNvSpPr>
          <p:nvPr>
            <p:ph idx="1"/>
          </p:nvPr>
        </p:nvSpPr>
        <p:spPr>
          <a:xfrm>
            <a:off x="1371600" y="1314450"/>
            <a:ext cx="10240903" cy="3800476"/>
          </a:xfrm>
        </p:spPr>
        <p:txBody>
          <a:bodyPr/>
          <a:lstStyle/>
          <a:p>
            <a:pPr marL="0" indent="0">
              <a:buNone/>
            </a:pPr>
            <a:endParaRPr lang="en-US" dirty="0"/>
          </a:p>
          <a:p>
            <a:pPr marL="0" indent="0">
              <a:buNone/>
            </a:pPr>
            <a:endParaRPr lang="en-US" dirty="0"/>
          </a:p>
          <a:p>
            <a:pPr marL="0" indent="0">
              <a:buNone/>
            </a:pPr>
            <a:endParaRPr lang="en-US" dirty="0"/>
          </a:p>
          <a:p>
            <a:pPr marL="0" indent="0">
              <a:buNone/>
            </a:pPr>
            <a:r>
              <a:rPr lang="en-US" dirty="0"/>
              <a:t>We have 492 frauds out of 284,807 transactions. The dataset is highly unbalanced, the positive class (frauds) account for 0.172% of all transactions.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195598902"/>
      </p:ext>
    </p:extLst>
  </p:cSld>
  <p:clrMapOvr>
    <a:masterClrMapping/>
  </p:clrMapOvr>
</p:sld>
</file>

<file path=ppt/theme/theme1.xml><?xml version="1.0" encoding="utf-8"?>
<a:theme xmlns:a="http://schemas.openxmlformats.org/drawingml/2006/main" name="GradientRiseVTI">
  <a:themeElements>
    <a:clrScheme name="AnalogousFromLightSeedLeftStep">
      <a:dk1>
        <a:srgbClr val="000000"/>
      </a:dk1>
      <a:lt1>
        <a:srgbClr val="FFFFFF"/>
      </a:lt1>
      <a:dk2>
        <a:srgbClr val="233E3A"/>
      </a:dk2>
      <a:lt2>
        <a:srgbClr val="E8E8E2"/>
      </a:lt2>
      <a:accent1>
        <a:srgbClr val="9698C6"/>
      </a:accent1>
      <a:accent2>
        <a:srgbClr val="7F9ABA"/>
      </a:accent2>
      <a:accent3>
        <a:srgbClr val="81ABB1"/>
      </a:accent3>
      <a:accent4>
        <a:srgbClr val="78B09F"/>
      </a:accent4>
      <a:accent5>
        <a:srgbClr val="84AE90"/>
      </a:accent5>
      <a:accent6>
        <a:srgbClr val="80B179"/>
      </a:accent6>
      <a:hlink>
        <a:srgbClr val="878552"/>
      </a:hlink>
      <a:folHlink>
        <a:srgbClr val="848484"/>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docProps/app.xml><?xml version="1.0" encoding="utf-8"?>
<Properties xmlns="http://schemas.openxmlformats.org/officeDocument/2006/extended-properties" xmlns:vt="http://schemas.openxmlformats.org/officeDocument/2006/docPropsVTypes">
  <TotalTime>1</TotalTime>
  <Words>729</Words>
  <Application>Microsoft Macintosh PowerPoint</Application>
  <PresentationFormat>Widescreen</PresentationFormat>
  <Paragraphs>55</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Avenir Next LT Pro</vt:lpstr>
      <vt:lpstr>Avenir Next LT Pro Light</vt:lpstr>
      <vt:lpstr>GradientRiseVTI</vt:lpstr>
      <vt:lpstr>Detecting Fraudulent Credit Card Transactions </vt:lpstr>
      <vt:lpstr>Outline</vt:lpstr>
      <vt:lpstr>PowerPoint Presentation</vt:lpstr>
      <vt:lpstr>Executive Summary </vt:lpstr>
      <vt:lpstr>Methodology </vt:lpstr>
      <vt:lpstr>Problem </vt:lpstr>
      <vt:lpstr>Data</vt:lpstr>
      <vt:lpstr>Hypothesis</vt:lpstr>
      <vt:lpstr>Analysis</vt:lpstr>
      <vt:lpstr>Analysis </vt:lpstr>
      <vt:lpstr>Results</vt:lpstr>
      <vt:lpstr>Conclusion </vt:lpstr>
      <vt:lpstr>  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Detecting Fraudulent Credit Card Transactions </dc:title>
  <dc:creator>Chika Umeadi</dc:creator>
  <cp:lastModifiedBy>Chika Umeadi</cp:lastModifiedBy>
  <cp:revision>2</cp:revision>
  <dcterms:created xsi:type="dcterms:W3CDTF">2020-08-27T01:42:36Z</dcterms:created>
  <dcterms:modified xsi:type="dcterms:W3CDTF">2020-08-27T01:44:17Z</dcterms:modified>
</cp:coreProperties>
</file>

<file path=docProps/thumbnail.jpeg>
</file>